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229" r:id="rId5"/>
  </p:sldMasterIdLst>
  <p:notesMasterIdLst>
    <p:notesMasterId r:id="rId37"/>
  </p:notesMasterIdLst>
  <p:sldIdLst>
    <p:sldId id="2147479556" r:id="rId6"/>
    <p:sldId id="1489" r:id="rId7"/>
    <p:sldId id="2147482053" r:id="rId8"/>
    <p:sldId id="2147482360" r:id="rId9"/>
    <p:sldId id="2147483439" r:id="rId10"/>
    <p:sldId id="268" r:id="rId11"/>
    <p:sldId id="269" r:id="rId12"/>
    <p:sldId id="2147482362" r:id="rId13"/>
    <p:sldId id="2147482363" r:id="rId14"/>
    <p:sldId id="2147482186" r:id="rId15"/>
    <p:sldId id="2147483429" r:id="rId16"/>
    <p:sldId id="2147483453" r:id="rId17"/>
    <p:sldId id="2147483438" r:id="rId18"/>
    <p:sldId id="2147483638" r:id="rId19"/>
    <p:sldId id="2147483433" r:id="rId20"/>
    <p:sldId id="2147483430" r:id="rId21"/>
    <p:sldId id="2147483440" r:id="rId22"/>
    <p:sldId id="257" r:id="rId23"/>
    <p:sldId id="2147483639" r:id="rId24"/>
    <p:sldId id="2147483441" r:id="rId25"/>
    <p:sldId id="272" r:id="rId26"/>
    <p:sldId id="258" r:id="rId27"/>
    <p:sldId id="2147483437" r:id="rId28"/>
    <p:sldId id="279" r:id="rId29"/>
    <p:sldId id="2147482364" r:id="rId30"/>
    <p:sldId id="2147483449" r:id="rId31"/>
    <p:sldId id="2147483452" r:id="rId32"/>
    <p:sldId id="276" r:id="rId33"/>
    <p:sldId id="275" r:id="rId34"/>
    <p:sldId id="2147483428" r:id="rId35"/>
    <p:sldId id="21474834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2186"/>
            <p14:sldId id="2147483429"/>
            <p14:sldId id="2147483453"/>
            <p14:sldId id="2147483438"/>
            <p14:sldId id="2147483638"/>
            <p14:sldId id="2147483433"/>
            <p14:sldId id="2147483430"/>
            <p14:sldId id="2147483440"/>
            <p14:sldId id="257"/>
            <p14:sldId id="2147483639"/>
            <p14:sldId id="2147483441"/>
            <p14:sldId id="272"/>
            <p14:sldId id="258"/>
            <p14:sldId id="2147483437"/>
            <p14:sldId id="279"/>
            <p14:sldId id="2147482364"/>
            <p14:sldId id="2147483449"/>
            <p14:sldId id="2147483452"/>
            <p14:sldId id="276"/>
            <p14:sldId id="275"/>
            <p14:sldId id="2147483428"/>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6EC0854C-6955-A031-D8D0-49CFE10FFAC9}" name="Daniel Carrasco" initials="DC" userId="S::dacarras@microsoft.com::31226689-1cb5-48e6-807e-530aff4a6828" providerId="AD"/>
  <p188:author id="{EA70176B-47E9-91C7-9933-55FB4B1985B4}" name="Garry Trinder" initials="GT" userId="S::garrytrinder@microsoft.com::07fd99cb-e781-429f-9145-ef70b41dac11" providerId="AD"/>
  <p188:author id="{1A78ABA2-DE83-C1AD-E092-2A82254C7AF0}" name="Jeremy Thake" initials="JT" userId="S::jthake@microsoft.com::c48f79f4-761e-4a08-9b75-642d2b276241" providerId="AD"/>
  <p188:author id="{EBF33DBA-799E-4F1F-5AF9-B94D354F3A2E}" name="Ayca Bas" initials="AB" userId="S::aycabas@microsoft.com::d5a7dadb-f04d-4f30-920f-4a45336a6e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9239C-C3B8-4248-BB49-3BB7D6EF5369}" v="4" dt="2024-09-27T16:02:15.601"/>
    <p1510:client id="{2AE441E0-7BBF-41E9-AD3F-9CF3A67B436B}" v="1112" dt="2024-09-27T15:53:17.928"/>
    <p1510:client id="{419C832E-975D-1943-8089-9778BFF4C09F}" v="842" dt="2024-09-27T05:53:19.830"/>
    <p1510:client id="{7220653C-FA0F-610E-3CFE-C4ABA08B2BD9}" v="11" dt="2024-09-27T05:07:03.798"/>
    <p1510:client id="{E52F4992-6B95-B358-586D-E7C2D12DC89A}" v="1" dt="2024-09-27T09:20:00.100"/>
    <p1510:client id="{F30D3B4E-6273-C84E-A6A6-666CFF4F11C6}" v="133" dt="2024-09-26T23:18:24.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737"/>
    <p:restoredTop sz="96512"/>
  </p:normalViewPr>
  <p:slideViewPr>
    <p:cSldViewPr snapToGrid="0">
      <p:cViewPr varScale="1">
        <p:scale>
          <a:sx n="109" d="100"/>
          <a:sy n="109" d="100"/>
        </p:scale>
        <p:origin x="192"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12/3/24 12:31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If you want to use Microsoft Copilot’s model and orchestrator, then you call it a declarative agent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And if you want to use your own model and orchestrator not dependent on Microsoft Copilot then you can call them Custom Engine agents, you are building up from scratch here </a:t>
            </a:r>
            <a:r>
              <a:rPr lang="en-US" dirty="0" err="1"/>
              <a:t>whle</a:t>
            </a:r>
            <a:r>
              <a:rPr lang="en-US" dirty="0"/>
              <a:t> in the declarative agent you are levering existing Microsoft Copilot cos you have already paid license for it. </a:t>
            </a:r>
            <a:br>
              <a:rPr lang="en-US" dirty="0"/>
            </a:br>
            <a:r>
              <a:rPr lang="en-US" dirty="0"/>
              <a:t>Now let me take you through declarative agents.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12/3/24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But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Agents anatomy </a:t>
            </a:r>
            <a:r>
              <a:rPr lang="en-US" sz="1200" b="0" i="0" dirty="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Microsoft Copilot is one big agent </a:t>
            </a:r>
            <a:r>
              <a:rPr lang="en-US" sz="1200" b="0" i="0" dirty="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dirty="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br>
              <a:rPr lang="en-US" sz="1200" dirty="0"/>
            </a:br>
            <a:endParaRPr lang="en-US" sz="1200" dirty="0"/>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78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D4298-32A1-540C-771B-E6286BB25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7CECD-E135-02CF-39B7-8D6BF37DE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7A6D9-60FD-F726-7D9F-C0A7B2123F1C}"/>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Remember this diagram I showed you earlier. Now let’s see how that looks like for declarative agents.</a:t>
            </a: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86474F2E-1C5B-0C63-1BDC-EDC6D1A5E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60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E9E-38A3-AC46-8DC2-22216370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C2F5-8788-718E-9A97-42EE97A85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0C463-F064-05DE-54D1-42D7541D4255}"/>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B17BD0C8-6A8F-B507-BC68-BCD050BEE4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640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9349C-AD98-E3CC-ED22-E921C6CC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98B72-7220-3F4D-6B43-F1796F5AC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DC558-AF6C-7604-781D-F3BB0E3C1D82}"/>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C8EC8E68-B06A-A446-22DE-3D99F5CB78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4790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26</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27</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28</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29</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12/3/24 12:31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Dona Sarkar showed this slide and pointed out three ways to work with Copilot.</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4.png"/><Relationship Id="rId1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62.svg"/><Relationship Id="rId12" Type="http://schemas.openxmlformats.org/officeDocument/2006/relationships/image" Target="../media/image53.png"/><Relationship Id="rId17" Type="http://schemas.openxmlformats.org/officeDocument/2006/relationships/image" Target="../media/image70.png"/><Relationship Id="rId2" Type="http://schemas.openxmlformats.org/officeDocument/2006/relationships/notesSlide" Target="../notesSlides/notesSlide14.xml"/><Relationship Id="rId16" Type="http://schemas.openxmlformats.org/officeDocument/2006/relationships/image" Target="../media/image69.sv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6.sv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76.sv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521151" y="233494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86809" y="234908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72839" y="2168030"/>
            <a:ext cx="2671943" cy="374398"/>
          </a:xfrm>
          <a:prstGeom prst="rect">
            <a:avLst/>
          </a:prstGeom>
          <a:solidFill>
            <a:srgbClr val="091F2C"/>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dirty="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46911" y="2152566"/>
            <a:ext cx="2792479" cy="646331"/>
          </a:xfrm>
          <a:prstGeom prst="rect">
            <a:avLst/>
          </a:prstGeom>
          <a:solidFill>
            <a:srgbClr val="091F2C"/>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18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on </a:t>
            </a:r>
            <a:r>
              <a:rPr kumimoji="0" lang="en-US" sz="1800" b="1"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Microsoft  365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620551" y="376685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975" y="1313487"/>
            <a:ext cx="746349" cy="746349"/>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7691845" y="1289194"/>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dirty="0">
                <a:cs typeface="Segoe UI"/>
              </a:rPr>
              <a:t>Build Agents</a:t>
            </a:r>
            <a:endParaRPr lang="en-US" b="1" dirty="0">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81973" y="373814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4" name="Rectangle: Rounded Corners 28">
            <a:extLst>
              <a:ext uri="{FF2B5EF4-FFF2-40B4-BE49-F238E27FC236}">
                <a16:creationId xmlns:a16="http://schemas.microsoft.com/office/drawing/2014/main" id="{087B4D66-8FCA-8867-FB28-822A94F1A7B3}"/>
              </a:ext>
            </a:extLst>
          </p:cNvPr>
          <p:cNvSpPr/>
          <p:nvPr/>
        </p:nvSpPr>
        <p:spPr bwMode="auto">
          <a:xfrm>
            <a:off x="1352379" y="3572137"/>
            <a:ext cx="9487242" cy="2082066"/>
          </a:xfrm>
          <a:prstGeom prst="roundRect">
            <a:avLst>
              <a:gd name="adj" fmla="val 93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5FADC7FB-3077-C193-CEAF-6B26DDCDFD2C}"/>
              </a:ext>
            </a:extLst>
          </p:cNvPr>
          <p:cNvSpPr txBox="1"/>
          <p:nvPr/>
        </p:nvSpPr>
        <p:spPr>
          <a:xfrm>
            <a:off x="2604919" y="4297699"/>
            <a:ext cx="2470164" cy="63094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r>
              <a:rPr lang="en-US">
                <a:solidFill>
                  <a:srgbClr val="FFFFFF"/>
                </a:solidFill>
                <a:latin typeface="Segoe UI"/>
              </a:rPr>
              <a: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C6D0BF2-3A59-D788-F4EC-B4F347F35287}"/>
              </a:ext>
            </a:extLst>
          </p:cNvPr>
          <p:cNvSpPr txBox="1"/>
          <p:nvPr/>
        </p:nvSpPr>
        <p:spPr>
          <a:xfrm rot="16200000">
            <a:off x="502615" y="4505448"/>
            <a:ext cx="1186453"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a:t>
            </a:r>
          </a:p>
        </p:txBody>
      </p:sp>
      <p:grpSp>
        <p:nvGrpSpPr>
          <p:cNvPr id="9" name="Group 8">
            <a:extLst>
              <a:ext uri="{FF2B5EF4-FFF2-40B4-BE49-F238E27FC236}">
                <a16:creationId xmlns:a16="http://schemas.microsoft.com/office/drawing/2014/main" id="{FE7A773F-E13A-A68A-FB3A-EF2A511B7C52}"/>
              </a:ext>
            </a:extLst>
          </p:cNvPr>
          <p:cNvGrpSpPr/>
          <p:nvPr/>
        </p:nvGrpSpPr>
        <p:grpSpPr>
          <a:xfrm>
            <a:off x="7087735" y="3932582"/>
            <a:ext cx="2611659" cy="1511385"/>
            <a:chOff x="7119082" y="3932582"/>
            <a:chExt cx="2611659" cy="1511385"/>
          </a:xfrm>
        </p:grpSpPr>
        <p:sp>
          <p:nvSpPr>
            <p:cNvPr id="10" name="TextBox 9">
              <a:extLst>
                <a:ext uri="{FF2B5EF4-FFF2-40B4-BE49-F238E27FC236}">
                  <a16:creationId xmlns:a16="http://schemas.microsoft.com/office/drawing/2014/main" id="{D540527C-B0AC-8136-6431-9914DA3B788E}"/>
                </a:ext>
              </a:extLst>
            </p:cNvPr>
            <p:cNvSpPr txBox="1">
              <a:spLocks/>
            </p:cNvSpPr>
            <p:nvPr/>
          </p:nvSpPr>
          <p:spPr>
            <a:xfrm>
              <a:off x="7119083" y="3932582"/>
              <a:ext cx="261165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1" name="TextBox 10">
              <a:extLst>
                <a:ext uri="{FF2B5EF4-FFF2-40B4-BE49-F238E27FC236}">
                  <a16:creationId xmlns:a16="http://schemas.microsoft.com/office/drawing/2014/main" id="{C4F3B9EB-FB9D-EDF0-DCE7-53D231AAAA26}"/>
                </a:ext>
              </a:extLst>
            </p:cNvPr>
            <p:cNvSpPr txBox="1">
              <a:spLocks/>
            </p:cNvSpPr>
            <p:nvPr/>
          </p:nvSpPr>
          <p:spPr>
            <a:xfrm>
              <a:off x="7119082" y="4336073"/>
              <a:ext cx="1657954"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p>
          </p:txBody>
        </p:sp>
        <p:sp>
          <p:nvSpPr>
            <p:cNvPr id="14" name="TextBox 13">
              <a:extLst>
                <a:ext uri="{FF2B5EF4-FFF2-40B4-BE49-F238E27FC236}">
                  <a16:creationId xmlns:a16="http://schemas.microsoft.com/office/drawing/2014/main" id="{A16E0D24-D1D9-98A4-1E94-E4AD8979A226}"/>
                </a:ext>
              </a:extLst>
            </p:cNvPr>
            <p:cNvSpPr txBox="1">
              <a:spLocks/>
            </p:cNvSpPr>
            <p:nvPr/>
          </p:nvSpPr>
          <p:spPr>
            <a:xfrm>
              <a:off x="7119082" y="5166968"/>
              <a:ext cx="2611657"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+10 other channels</a:t>
              </a:r>
            </a:p>
          </p:txBody>
        </p:sp>
        <p:sp>
          <p:nvSpPr>
            <p:cNvPr id="15" name="TextBox 14">
              <a:extLst>
                <a:ext uri="{FF2B5EF4-FFF2-40B4-BE49-F238E27FC236}">
                  <a16:creationId xmlns:a16="http://schemas.microsoft.com/office/drawing/2014/main" id="{9C8BB59B-0870-AC5B-A4DF-B37A995A0FB3}"/>
                </a:ext>
              </a:extLst>
            </p:cNvPr>
            <p:cNvSpPr txBox="1">
              <a:spLocks/>
            </p:cNvSpPr>
            <p:nvPr/>
          </p:nvSpPr>
          <p:spPr>
            <a:xfrm>
              <a:off x="7119082" y="4751521"/>
              <a:ext cx="46737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Web</a:t>
              </a:r>
            </a:p>
          </p:txBody>
        </p:sp>
        <p:sp>
          <p:nvSpPr>
            <p:cNvPr id="16" name="Rectangle: Rounded Corners 29">
              <a:extLst>
                <a:ext uri="{FF2B5EF4-FFF2-40B4-BE49-F238E27FC236}">
                  <a16:creationId xmlns:a16="http://schemas.microsoft.com/office/drawing/2014/main" id="{7F4C48E4-9624-3A96-54EE-345FE0B4B080}"/>
                </a:ext>
              </a:extLst>
            </p:cNvPr>
            <p:cNvSpPr/>
            <p:nvPr/>
          </p:nvSpPr>
          <p:spPr bwMode="auto">
            <a:xfrm>
              <a:off x="7693999" y="4763477"/>
              <a:ext cx="1371600" cy="27432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New</a:t>
              </a:r>
            </a:p>
          </p:txBody>
        </p:sp>
      </p:grpSp>
      <p:grpSp>
        <p:nvGrpSpPr>
          <p:cNvPr id="18" name="Group 17">
            <a:extLst>
              <a:ext uri="{FF2B5EF4-FFF2-40B4-BE49-F238E27FC236}">
                <a16:creationId xmlns:a16="http://schemas.microsoft.com/office/drawing/2014/main" id="{0DDCD0A1-606C-43EB-A8C8-379B27EFA17F}"/>
              </a:ext>
            </a:extLst>
          </p:cNvPr>
          <p:cNvGrpSpPr/>
          <p:nvPr/>
        </p:nvGrpSpPr>
        <p:grpSpPr>
          <a:xfrm>
            <a:off x="1352379" y="5652547"/>
            <a:ext cx="9487242" cy="695923"/>
            <a:chOff x="1352379" y="5652547"/>
            <a:chExt cx="9487242" cy="695923"/>
          </a:xfrm>
        </p:grpSpPr>
        <p:sp>
          <p:nvSpPr>
            <p:cNvPr id="19" name="Rectangle: Rounded Corners 48">
              <a:extLst>
                <a:ext uri="{FF2B5EF4-FFF2-40B4-BE49-F238E27FC236}">
                  <a16:creationId xmlns:a16="http://schemas.microsoft.com/office/drawing/2014/main" id="{72459331-6AFD-6E73-9DFA-26C7A97CC2B7}"/>
                </a:ext>
                <a:ext uri="{C183D7F6-B498-43B3-948B-1728B52AA6E4}">
                  <adec:decorative xmlns:adec="http://schemas.microsoft.com/office/drawing/2017/decorative" val="1"/>
                </a:ext>
              </a:extLst>
            </p:cNvPr>
            <p:cNvSpPr/>
            <p:nvPr/>
          </p:nvSpPr>
          <p:spPr bwMode="auto">
            <a:xfrm>
              <a:off x="1352379" y="5652547"/>
              <a:ext cx="9487242" cy="695923"/>
            </a:xfrm>
            <a:prstGeom prst="roundRect">
              <a:avLst>
                <a:gd name="adj" fmla="val 41191"/>
              </a:avLst>
            </a:prstGeom>
            <a:solidFill>
              <a:schemeClr val="bg2">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0" name="Rectangle: Rounded Corners 21">
              <a:extLst>
                <a:ext uri="{FF2B5EF4-FFF2-40B4-BE49-F238E27FC236}">
                  <a16:creationId xmlns:a16="http://schemas.microsoft.com/office/drawing/2014/main" id="{1CE31266-7399-4700-0CCB-2323B6F9CF7E}"/>
                </a:ext>
                <a:ext uri="{C183D7F6-B498-43B3-948B-1728B52AA6E4}">
                  <adec:decorative xmlns:adec="http://schemas.microsoft.com/office/drawing/2017/decorative" val="1"/>
                </a:ext>
              </a:extLst>
            </p:cNvPr>
            <p:cNvSpPr/>
            <p:nvPr/>
          </p:nvSpPr>
          <p:spPr bwMode="auto">
            <a:xfrm flipV="1">
              <a:off x="2793360" y="5973378"/>
              <a:ext cx="6505990" cy="5426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D5C6C921-5501-4BC0-EC5A-9C85FC2F27EA}"/>
                </a:ext>
              </a:extLst>
            </p:cNvPr>
            <p:cNvSpPr txBox="1"/>
            <p:nvPr/>
          </p:nvSpPr>
          <p:spPr>
            <a:xfrm>
              <a:off x="5601211" y="5881327"/>
              <a:ext cx="890288" cy="238363"/>
            </a:xfrm>
            <a:prstGeom prst="roundRect">
              <a:avLst/>
            </a:prstGeom>
            <a:solidFill>
              <a:srgbClr val="243D5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with</a:t>
              </a:r>
            </a:p>
          </p:txBody>
        </p:sp>
        <p:grpSp>
          <p:nvGrpSpPr>
            <p:cNvPr id="22" name="Group 21">
              <a:extLst>
                <a:ext uri="{FF2B5EF4-FFF2-40B4-BE49-F238E27FC236}">
                  <a16:creationId xmlns:a16="http://schemas.microsoft.com/office/drawing/2014/main" id="{5A1DA165-0389-E4B4-BB61-5A94E0DB98BA}"/>
                </a:ext>
              </a:extLst>
            </p:cNvPr>
            <p:cNvGrpSpPr/>
            <p:nvPr/>
          </p:nvGrpSpPr>
          <p:grpSpPr>
            <a:xfrm>
              <a:off x="9457781" y="5733452"/>
              <a:ext cx="1099660" cy="494340"/>
              <a:chOff x="9616440" y="5733452"/>
              <a:chExt cx="1099660" cy="494340"/>
            </a:xfrm>
          </p:grpSpPr>
          <p:pic>
            <p:nvPicPr>
              <p:cNvPr id="26" name="Picture 25" descr="A blue ribbon with a cross&#10;&#10;Description automatically generated">
                <a:extLst>
                  <a:ext uri="{FF2B5EF4-FFF2-40B4-BE49-F238E27FC236}">
                    <a16:creationId xmlns:a16="http://schemas.microsoft.com/office/drawing/2014/main" id="{EA646553-D191-FE82-D02A-81E4F4775E17}"/>
                  </a:ext>
                </a:extLst>
              </p:cNvPr>
              <p:cNvPicPr>
                <a:picLocks noChangeAspect="1"/>
              </p:cNvPicPr>
              <p:nvPr/>
            </p:nvPicPr>
            <p:blipFill>
              <a:blip r:embed="rId4"/>
              <a:stretch>
                <a:fillRect/>
              </a:stretch>
            </p:blipFill>
            <p:spPr>
              <a:xfrm flipV="1">
                <a:off x="10018764" y="5733452"/>
                <a:ext cx="295012" cy="295012"/>
              </a:xfrm>
              <a:prstGeom prst="rect">
                <a:avLst/>
              </a:prstGeom>
            </p:spPr>
          </p:pic>
          <p:sp>
            <p:nvSpPr>
              <p:cNvPr id="27" name="TextBox 26">
                <a:extLst>
                  <a:ext uri="{FF2B5EF4-FFF2-40B4-BE49-F238E27FC236}">
                    <a16:creationId xmlns:a16="http://schemas.microsoft.com/office/drawing/2014/main" id="{21FDA27B-8DDB-C040-8EA3-41085C60488E}"/>
                  </a:ext>
                </a:extLst>
              </p:cNvPr>
              <p:cNvSpPr txBox="1">
                <a:spLocks/>
              </p:cNvSpPr>
              <p:nvPr/>
            </p:nvSpPr>
            <p:spPr>
              <a:xfrm>
                <a:off x="9616440" y="6073904"/>
                <a:ext cx="109966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Visual Studio Code</a:t>
                </a:r>
              </a:p>
            </p:txBody>
          </p:sp>
        </p:grpSp>
        <p:grpSp>
          <p:nvGrpSpPr>
            <p:cNvPr id="23" name="Group 22">
              <a:extLst>
                <a:ext uri="{FF2B5EF4-FFF2-40B4-BE49-F238E27FC236}">
                  <a16:creationId xmlns:a16="http://schemas.microsoft.com/office/drawing/2014/main" id="{C3E8731E-0E56-09B1-68AB-39454DA7837B}"/>
                </a:ext>
              </a:extLst>
            </p:cNvPr>
            <p:cNvGrpSpPr/>
            <p:nvPr/>
          </p:nvGrpSpPr>
          <p:grpSpPr>
            <a:xfrm>
              <a:off x="1634559" y="5771642"/>
              <a:ext cx="839975" cy="456150"/>
              <a:chOff x="1917396" y="5771642"/>
              <a:chExt cx="839975" cy="456150"/>
            </a:xfrm>
          </p:grpSpPr>
          <p:pic>
            <p:nvPicPr>
              <p:cNvPr id="24" name="Picture 23" descr="A blue and green folded paper&#10;&#10;Description automatically generated">
                <a:extLst>
                  <a:ext uri="{FF2B5EF4-FFF2-40B4-BE49-F238E27FC236}">
                    <a16:creationId xmlns:a16="http://schemas.microsoft.com/office/drawing/2014/main" id="{3B573966-897C-F0D8-6A73-9F04784F0314}"/>
                  </a:ext>
                </a:extLst>
              </p:cNvPr>
              <p:cNvPicPr>
                <a:picLocks noChangeAspect="1"/>
              </p:cNvPicPr>
              <p:nvPr/>
            </p:nvPicPr>
            <p:blipFill>
              <a:blip r:embed="rId5"/>
              <a:stretch>
                <a:fillRect/>
              </a:stretch>
            </p:blipFill>
            <p:spPr>
              <a:xfrm>
                <a:off x="2196293" y="5771642"/>
                <a:ext cx="282180" cy="282180"/>
              </a:xfrm>
              <a:prstGeom prst="rect">
                <a:avLst/>
              </a:prstGeom>
            </p:spPr>
          </p:pic>
          <p:sp>
            <p:nvSpPr>
              <p:cNvPr id="25" name="TextBox 24">
                <a:extLst>
                  <a:ext uri="{FF2B5EF4-FFF2-40B4-BE49-F238E27FC236}">
                    <a16:creationId xmlns:a16="http://schemas.microsoft.com/office/drawing/2014/main" id="{C84F51B2-6C1E-3EB8-E4DB-A36513E049D6}"/>
                  </a:ext>
                </a:extLst>
              </p:cNvPr>
              <p:cNvSpPr txBox="1">
                <a:spLocks/>
              </p:cNvSpPr>
              <p:nvPr/>
            </p:nvSpPr>
            <p:spPr>
              <a:xfrm>
                <a:off x="1917396" y="6073904"/>
                <a:ext cx="839975" cy="15388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Copilot Studio</a:t>
                </a:r>
              </a:p>
            </p:txBody>
          </p:sp>
        </p:grpSp>
      </p:grpSp>
      <p:grpSp>
        <p:nvGrpSpPr>
          <p:cNvPr id="28" name="Group 27">
            <a:extLst>
              <a:ext uri="{FF2B5EF4-FFF2-40B4-BE49-F238E27FC236}">
                <a16:creationId xmlns:a16="http://schemas.microsoft.com/office/drawing/2014/main" id="{74D309A5-3910-9921-4C34-97EA4B8E7C2B}"/>
              </a:ext>
            </a:extLst>
          </p:cNvPr>
          <p:cNvGrpSpPr/>
          <p:nvPr/>
        </p:nvGrpSpPr>
        <p:grpSpPr>
          <a:xfrm>
            <a:off x="1057566" y="3243911"/>
            <a:ext cx="10076869" cy="523220"/>
            <a:chOff x="1057566" y="3243911"/>
            <a:chExt cx="10076869" cy="523220"/>
          </a:xfrm>
        </p:grpSpPr>
        <p:sp>
          <p:nvSpPr>
            <p:cNvPr id="29" name="Rectangle: Rounded Corners 4">
              <a:extLst>
                <a:ext uri="{FF2B5EF4-FFF2-40B4-BE49-F238E27FC236}">
                  <a16:creationId xmlns:a16="http://schemas.microsoft.com/office/drawing/2014/main" id="{DCA92EA3-B2EE-8BAD-67F2-9992726D87B8}"/>
                </a:ext>
              </a:extLst>
            </p:cNvPr>
            <p:cNvSpPr/>
            <p:nvPr/>
          </p:nvSpPr>
          <p:spPr bwMode="auto">
            <a:xfrm>
              <a:off x="1057566" y="3243911"/>
              <a:ext cx="10076869" cy="523220"/>
            </a:xfrm>
            <a:prstGeom prst="roundRect">
              <a:avLst>
                <a:gd name="adj" fmla="val 50000"/>
              </a:avLst>
            </a:prstGeom>
            <a:gradFill>
              <a:gsLst>
                <a:gs pos="100000">
                  <a:srgbClr val="0078D4"/>
                </a:gs>
                <a:gs pos="100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1966E86-E804-B88C-4E3B-89D826B93041}"/>
                </a:ext>
              </a:extLst>
            </p:cNvPr>
            <p:cNvSpPr txBox="1"/>
            <p:nvPr/>
          </p:nvSpPr>
          <p:spPr>
            <a:xfrm>
              <a:off x="3168040" y="3290078"/>
              <a:ext cx="134392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Powerful simplicity</a:t>
              </a:r>
            </a:p>
          </p:txBody>
        </p:sp>
        <p:sp>
          <p:nvSpPr>
            <p:cNvPr id="31" name="TextBox 30">
              <a:extLst>
                <a:ext uri="{FF2B5EF4-FFF2-40B4-BE49-F238E27FC236}">
                  <a16:creationId xmlns:a16="http://schemas.microsoft.com/office/drawing/2014/main" id="{7AFA1585-27F2-5FC9-6F7E-3F17F5C61107}"/>
                </a:ext>
              </a:extLst>
            </p:cNvPr>
            <p:cNvSpPr txBox="1"/>
            <p:nvPr/>
          </p:nvSpPr>
          <p:spPr>
            <a:xfrm>
              <a:off x="7328026" y="3290078"/>
              <a:ext cx="204794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 customization &amp; flexibility</a:t>
              </a:r>
            </a:p>
          </p:txBody>
        </p:sp>
      </p:grpSp>
      <p:sp>
        <p:nvSpPr>
          <p:cNvPr id="32" name="Freeform: Shape 53">
            <a:extLst>
              <a:ext uri="{FF2B5EF4-FFF2-40B4-BE49-F238E27FC236}">
                <a16:creationId xmlns:a16="http://schemas.microsoft.com/office/drawing/2014/main" id="{82AD8715-A0C6-1996-F873-C7C9FDCD944D}"/>
              </a:ext>
            </a:extLst>
          </p:cNvPr>
          <p:cNvSpPr/>
          <p:nvPr/>
        </p:nvSpPr>
        <p:spPr>
          <a:xfrm>
            <a:off x="9162218"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9E67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55">
            <a:extLst>
              <a:ext uri="{FF2B5EF4-FFF2-40B4-BE49-F238E27FC236}">
                <a16:creationId xmlns:a16="http://schemas.microsoft.com/office/drawing/2014/main" id="{42AA32E9-B550-BB05-ADAE-231794D7F374}"/>
              </a:ext>
            </a:extLst>
          </p:cNvPr>
          <p:cNvSpPr/>
          <p:nvPr/>
        </p:nvSpPr>
        <p:spPr>
          <a:xfrm rot="10800000">
            <a:off x="2751043"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262C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500"/>
                                        <p:tgtEl>
                                          <p:spTgt spid="3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7523C2EB-E429-7670-7649-F634A0755A34}"/>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65" name="Group 64">
            <a:extLst>
              <a:ext uri="{FF2B5EF4-FFF2-40B4-BE49-F238E27FC236}">
                <a16:creationId xmlns:a16="http://schemas.microsoft.com/office/drawing/2014/main" id="{D92E8F6B-4A7C-0918-9081-C5D0BA50E3ED}"/>
              </a:ext>
            </a:extLst>
          </p:cNvPr>
          <p:cNvGrpSpPr/>
          <p:nvPr/>
        </p:nvGrpSpPr>
        <p:grpSpPr>
          <a:xfrm>
            <a:off x="6394310" y="1288275"/>
            <a:ext cx="3273739" cy="1416439"/>
            <a:chOff x="6394310" y="1288275"/>
            <a:chExt cx="3273739" cy="1416439"/>
          </a:xfrm>
        </p:grpSpPr>
        <p:sp>
          <p:nvSpPr>
            <p:cNvPr id="66" name="Freeform: Shape 65">
              <a:extLst>
                <a:ext uri="{FF2B5EF4-FFF2-40B4-BE49-F238E27FC236}">
                  <a16:creationId xmlns:a16="http://schemas.microsoft.com/office/drawing/2014/main" id="{939C837A-913D-4551-9A08-3E345152D2B9}"/>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F6DD7C05-46C3-5530-3B63-65B85F8D22D9}"/>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68" name="Group 67">
            <a:extLst>
              <a:ext uri="{FF2B5EF4-FFF2-40B4-BE49-F238E27FC236}">
                <a16:creationId xmlns:a16="http://schemas.microsoft.com/office/drawing/2014/main" id="{6E83F277-AA6A-1E36-0CDD-02CB7DF6C064}"/>
              </a:ext>
            </a:extLst>
          </p:cNvPr>
          <p:cNvGrpSpPr/>
          <p:nvPr/>
        </p:nvGrpSpPr>
        <p:grpSpPr>
          <a:xfrm>
            <a:off x="6394310" y="4121814"/>
            <a:ext cx="3273739" cy="1417099"/>
            <a:chOff x="6394310" y="4121814"/>
            <a:chExt cx="3273739" cy="1417099"/>
          </a:xfrm>
        </p:grpSpPr>
        <p:grpSp>
          <p:nvGrpSpPr>
            <p:cNvPr id="69" name="Group 68">
              <a:extLst>
                <a:ext uri="{FF2B5EF4-FFF2-40B4-BE49-F238E27FC236}">
                  <a16:creationId xmlns:a16="http://schemas.microsoft.com/office/drawing/2014/main" id="{E12295E7-DCA1-85E3-CA2E-AA07EAE95C4F}"/>
                </a:ext>
              </a:extLst>
            </p:cNvPr>
            <p:cNvGrpSpPr/>
            <p:nvPr/>
          </p:nvGrpSpPr>
          <p:grpSpPr>
            <a:xfrm>
              <a:off x="6394310" y="4122474"/>
              <a:ext cx="3273739" cy="1416439"/>
              <a:chOff x="6394310" y="4122474"/>
              <a:chExt cx="3273739" cy="1416439"/>
            </a:xfrm>
          </p:grpSpPr>
          <p:sp>
            <p:nvSpPr>
              <p:cNvPr id="71" name="Freeform: Shape 70">
                <a:extLst>
                  <a:ext uri="{FF2B5EF4-FFF2-40B4-BE49-F238E27FC236}">
                    <a16:creationId xmlns:a16="http://schemas.microsoft.com/office/drawing/2014/main" id="{1F4AF5F6-5CEA-A40E-A4DE-80622CEE8714}"/>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00F87FE-B76D-E955-86F9-2445FFEB3B86}"/>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0" name="Straight Connector 69">
              <a:extLst>
                <a:ext uri="{FF2B5EF4-FFF2-40B4-BE49-F238E27FC236}">
                  <a16:creationId xmlns:a16="http://schemas.microsoft.com/office/drawing/2014/main" id="{56109BAE-E084-80ED-9E76-F3F628E7C2BD}"/>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4A39904-2720-CDF9-C7AB-015C9C81EEB7}"/>
              </a:ext>
            </a:extLst>
          </p:cNvPr>
          <p:cNvGrpSpPr/>
          <p:nvPr/>
        </p:nvGrpSpPr>
        <p:grpSpPr>
          <a:xfrm>
            <a:off x="6394310" y="2704714"/>
            <a:ext cx="3273739" cy="1417100"/>
            <a:chOff x="6394310" y="2704714"/>
            <a:chExt cx="3273739" cy="1417100"/>
          </a:xfrm>
        </p:grpSpPr>
        <p:grpSp>
          <p:nvGrpSpPr>
            <p:cNvPr id="74" name="Group 73">
              <a:extLst>
                <a:ext uri="{FF2B5EF4-FFF2-40B4-BE49-F238E27FC236}">
                  <a16:creationId xmlns:a16="http://schemas.microsoft.com/office/drawing/2014/main" id="{A5CB2E93-7AC9-1B69-F578-D0FB8C407A08}"/>
                </a:ext>
              </a:extLst>
            </p:cNvPr>
            <p:cNvGrpSpPr/>
            <p:nvPr/>
          </p:nvGrpSpPr>
          <p:grpSpPr>
            <a:xfrm>
              <a:off x="6394310" y="2705375"/>
              <a:ext cx="3273739" cy="1416439"/>
              <a:chOff x="6394310" y="2705375"/>
              <a:chExt cx="3273739" cy="1416439"/>
            </a:xfrm>
          </p:grpSpPr>
          <p:sp>
            <p:nvSpPr>
              <p:cNvPr id="76" name="Freeform: Shape 75">
                <a:extLst>
                  <a:ext uri="{FF2B5EF4-FFF2-40B4-BE49-F238E27FC236}">
                    <a16:creationId xmlns:a16="http://schemas.microsoft.com/office/drawing/2014/main" id="{5E6C3480-3885-D5E9-9AF6-3D96A85ECF90}"/>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F0703BDF-D988-609C-680F-89B745C3C3B8}"/>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75" name="Straight Connector 74">
              <a:extLst>
                <a:ext uri="{FF2B5EF4-FFF2-40B4-BE49-F238E27FC236}">
                  <a16:creationId xmlns:a16="http://schemas.microsoft.com/office/drawing/2014/main" id="{BABFFC23-3436-A7C3-D034-AF4CC53751FC}"/>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A67B302-423B-A663-492B-47D863808190}"/>
              </a:ext>
            </a:extLst>
          </p:cNvPr>
          <p:cNvGrpSpPr/>
          <p:nvPr/>
        </p:nvGrpSpPr>
        <p:grpSpPr>
          <a:xfrm>
            <a:off x="3120570" y="5538913"/>
            <a:ext cx="6547478" cy="968420"/>
            <a:chOff x="3120570" y="5538914"/>
            <a:chExt cx="6547478" cy="968420"/>
          </a:xfrm>
        </p:grpSpPr>
        <p:grpSp>
          <p:nvGrpSpPr>
            <p:cNvPr id="79" name="Group 78">
              <a:extLst>
                <a:ext uri="{FF2B5EF4-FFF2-40B4-BE49-F238E27FC236}">
                  <a16:creationId xmlns:a16="http://schemas.microsoft.com/office/drawing/2014/main" id="{8DE6B9A5-8F0C-814B-604C-BA667B12DDC2}"/>
                </a:ext>
              </a:extLst>
            </p:cNvPr>
            <p:cNvGrpSpPr/>
            <p:nvPr/>
          </p:nvGrpSpPr>
          <p:grpSpPr>
            <a:xfrm>
              <a:off x="3120570" y="5538914"/>
              <a:ext cx="6547478" cy="968420"/>
              <a:chOff x="3120570" y="5538914"/>
              <a:chExt cx="6547478" cy="968420"/>
            </a:xfrm>
          </p:grpSpPr>
          <p:sp>
            <p:nvSpPr>
              <p:cNvPr id="81" name="Freeform: Shape 80">
                <a:extLst>
                  <a:ext uri="{FF2B5EF4-FFF2-40B4-BE49-F238E27FC236}">
                    <a16:creationId xmlns:a16="http://schemas.microsoft.com/office/drawing/2014/main" id="{42264AAB-3961-96EA-833B-6CEED124F23A}"/>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77AC66FB-F9F9-41EF-5706-493F097C12BB}"/>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80" name="Straight Connector 79">
              <a:extLst>
                <a:ext uri="{FF2B5EF4-FFF2-40B4-BE49-F238E27FC236}">
                  <a16:creationId xmlns:a16="http://schemas.microsoft.com/office/drawing/2014/main" id="{BFB5BD43-0F9B-8FBD-ADA4-6046DA994E2E}"/>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4F390CD-773A-83B1-E468-1BA1C064A8E8}"/>
              </a:ext>
            </a:extLst>
          </p:cNvPr>
          <p:cNvGrpSpPr/>
          <p:nvPr/>
        </p:nvGrpSpPr>
        <p:grpSpPr>
          <a:xfrm>
            <a:off x="3120569" y="1288275"/>
            <a:ext cx="3273740" cy="4250638"/>
            <a:chOff x="3120569" y="1288275"/>
            <a:chExt cx="3273740" cy="4250638"/>
          </a:xfrm>
        </p:grpSpPr>
        <p:grpSp>
          <p:nvGrpSpPr>
            <p:cNvPr id="84" name="Group 83">
              <a:extLst>
                <a:ext uri="{FF2B5EF4-FFF2-40B4-BE49-F238E27FC236}">
                  <a16:creationId xmlns:a16="http://schemas.microsoft.com/office/drawing/2014/main" id="{A1E75EC5-3267-7BC7-9F83-B7AB17B7296B}"/>
                </a:ext>
              </a:extLst>
            </p:cNvPr>
            <p:cNvGrpSpPr/>
            <p:nvPr/>
          </p:nvGrpSpPr>
          <p:grpSpPr>
            <a:xfrm>
              <a:off x="3120569" y="1288275"/>
              <a:ext cx="3273739" cy="4250638"/>
              <a:chOff x="3120569" y="1288275"/>
              <a:chExt cx="3273739" cy="4250638"/>
            </a:xfrm>
          </p:grpSpPr>
          <p:sp>
            <p:nvSpPr>
              <p:cNvPr id="86" name="Freeform: Shape 85">
                <a:extLst>
                  <a:ext uri="{FF2B5EF4-FFF2-40B4-BE49-F238E27FC236}">
                    <a16:creationId xmlns:a16="http://schemas.microsoft.com/office/drawing/2014/main" id="{B937C71A-329C-910C-95F3-98A49CB50C67}"/>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Rectangle 86">
                <a:extLst>
                  <a:ext uri="{FF2B5EF4-FFF2-40B4-BE49-F238E27FC236}">
                    <a16:creationId xmlns:a16="http://schemas.microsoft.com/office/drawing/2014/main" id="{806BDD52-6C45-9ADE-F307-52150C5B4B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85" name="Straight Connector 84">
              <a:extLst>
                <a:ext uri="{FF2B5EF4-FFF2-40B4-BE49-F238E27FC236}">
                  <a16:creationId xmlns:a16="http://schemas.microsoft.com/office/drawing/2014/main" id="{FDA1A642-1EC0-B158-B559-914441CA5A0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DB3E4A4-4639-0A03-A10E-3E3F9CB088A9}"/>
              </a:ext>
            </a:extLst>
          </p:cNvPr>
          <p:cNvGrpSpPr/>
          <p:nvPr/>
        </p:nvGrpSpPr>
        <p:grpSpPr>
          <a:xfrm>
            <a:off x="3120570" y="319856"/>
            <a:ext cx="6547478" cy="968419"/>
            <a:chOff x="3120570" y="319856"/>
            <a:chExt cx="6547478" cy="968419"/>
          </a:xfrm>
        </p:grpSpPr>
        <p:grpSp>
          <p:nvGrpSpPr>
            <p:cNvPr id="89" name="Group 88">
              <a:extLst>
                <a:ext uri="{FF2B5EF4-FFF2-40B4-BE49-F238E27FC236}">
                  <a16:creationId xmlns:a16="http://schemas.microsoft.com/office/drawing/2014/main" id="{8E4E9FAF-97FF-74DB-9825-707FBF0FBF63}"/>
                </a:ext>
              </a:extLst>
            </p:cNvPr>
            <p:cNvGrpSpPr/>
            <p:nvPr/>
          </p:nvGrpSpPr>
          <p:grpSpPr>
            <a:xfrm>
              <a:off x="3120570" y="319856"/>
              <a:ext cx="6547478" cy="968419"/>
              <a:chOff x="3120570" y="319856"/>
              <a:chExt cx="6547478" cy="968419"/>
            </a:xfrm>
          </p:grpSpPr>
          <p:sp>
            <p:nvSpPr>
              <p:cNvPr id="91" name="Freeform: Shape 90">
                <a:extLst>
                  <a:ext uri="{FF2B5EF4-FFF2-40B4-BE49-F238E27FC236}">
                    <a16:creationId xmlns:a16="http://schemas.microsoft.com/office/drawing/2014/main" id="{809B209F-9E90-09EB-253C-6DFAD2E31A2A}"/>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BACDA070-5749-6045-FF00-F9B7615CF170}"/>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90" name="Straight Connector 89">
              <a:extLst>
                <a:ext uri="{FF2B5EF4-FFF2-40B4-BE49-F238E27FC236}">
                  <a16:creationId xmlns:a16="http://schemas.microsoft.com/office/drawing/2014/main" id="{70177C64-F5B5-09B2-F3CE-70F994B8658C}"/>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3" name="Rectangle: Rounded Corners 92">
            <a:extLst>
              <a:ext uri="{FF2B5EF4-FFF2-40B4-BE49-F238E27FC236}">
                <a16:creationId xmlns:a16="http://schemas.microsoft.com/office/drawing/2014/main" id="{518FE06A-A256-1F0D-2BEA-EF1174752CF7}"/>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94" name="Straight Arrow Connector 93">
            <a:extLst>
              <a:ext uri="{FF2B5EF4-FFF2-40B4-BE49-F238E27FC236}">
                <a16:creationId xmlns:a16="http://schemas.microsoft.com/office/drawing/2014/main" id="{915B0E5D-B5E1-61D0-274A-8DE3EE46A4C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4D302EB-EB9F-8CC9-9EFA-740678CABB99}"/>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3EDC936-42EE-2B16-4D9B-C25F3222762D}"/>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900A62-C224-6E3A-FF54-359C037815A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5465F-3F80-720C-22B8-53A190E99946}"/>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79EF86-A7AB-C556-7B9B-EB0E4C8B281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B1BD7B1-3A83-9A0A-6F05-6D130ACC9BB8}"/>
              </a:ext>
            </a:extLst>
          </p:cNvPr>
          <p:cNvGrpSpPr/>
          <p:nvPr/>
        </p:nvGrpSpPr>
        <p:grpSpPr>
          <a:xfrm>
            <a:off x="10038180" y="1436260"/>
            <a:ext cx="1804479" cy="4109440"/>
            <a:chOff x="10038180" y="1436260"/>
            <a:chExt cx="1804479" cy="4109440"/>
          </a:xfrm>
        </p:grpSpPr>
        <p:sp>
          <p:nvSpPr>
            <p:cNvPr id="101" name="Rectangle: Rounded Corners 100">
              <a:extLst>
                <a:ext uri="{FF2B5EF4-FFF2-40B4-BE49-F238E27FC236}">
                  <a16:creationId xmlns:a16="http://schemas.microsoft.com/office/drawing/2014/main" id="{39897F52-FEB3-FAA2-DAC6-A327632094B4}"/>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2" name="Group 101">
              <a:extLst>
                <a:ext uri="{FF2B5EF4-FFF2-40B4-BE49-F238E27FC236}">
                  <a16:creationId xmlns:a16="http://schemas.microsoft.com/office/drawing/2014/main" id="{ED294A38-8D22-9F17-2677-5EB3162DC1F8}"/>
                </a:ext>
              </a:extLst>
            </p:cNvPr>
            <p:cNvGrpSpPr/>
            <p:nvPr/>
          </p:nvGrpSpPr>
          <p:grpSpPr>
            <a:xfrm>
              <a:off x="10395074" y="2088940"/>
              <a:ext cx="1094325" cy="3217834"/>
              <a:chOff x="10395074" y="2088940"/>
              <a:chExt cx="1094325" cy="3217834"/>
            </a:xfrm>
          </p:grpSpPr>
          <p:sp>
            <p:nvSpPr>
              <p:cNvPr id="104" name="Rectangle: Rounded Corners 103">
                <a:extLst>
                  <a:ext uri="{FF2B5EF4-FFF2-40B4-BE49-F238E27FC236}">
                    <a16:creationId xmlns:a16="http://schemas.microsoft.com/office/drawing/2014/main" id="{2B04E10B-5726-5ED9-B1B4-65AEF3568CDE}"/>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5455424C-FCFE-0D6E-C75A-D2E32AD28DB9}"/>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17EB2AF8-F8D4-015A-9E94-4F6ED88DC18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36B75D45-66B3-3B2B-DBF9-0322BDBB8766}"/>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0713823-A08B-3C30-33DE-2B2AABA73188}"/>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Rectangle: Rounded Corners 108">
                <a:extLst>
                  <a:ext uri="{FF2B5EF4-FFF2-40B4-BE49-F238E27FC236}">
                    <a16:creationId xmlns:a16="http://schemas.microsoft.com/office/drawing/2014/main" id="{4733BA14-A98B-1070-21C7-56C6AAA7373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9AD22467-9926-30CA-18CD-22AB657FFDE9}"/>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Rounded Corners 110">
                <a:extLst>
                  <a:ext uri="{FF2B5EF4-FFF2-40B4-BE49-F238E27FC236}">
                    <a16:creationId xmlns:a16="http://schemas.microsoft.com/office/drawing/2014/main" id="{38DA38AF-09C9-DE3F-8613-B9931BF91A1A}"/>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5C87AF1F-7462-3890-E3FF-3D5FBB11141B}"/>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A70EBD5F-13C6-2705-2869-39516FEF7A2A}"/>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90D4674-BE37-8B5F-B8C6-CD1588BF5352}"/>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28D572D7-2D15-C8CF-B859-DDC4EC9F7C50}"/>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6" name="Rectangle: Rounded Corners 115">
                <a:extLst>
                  <a:ext uri="{FF2B5EF4-FFF2-40B4-BE49-F238E27FC236}">
                    <a16:creationId xmlns:a16="http://schemas.microsoft.com/office/drawing/2014/main" id="{4DE9C249-6DBA-A0D8-C1A9-F3696786B443}"/>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7" name="Rectangle: Rounded Corners 116">
                <a:extLst>
                  <a:ext uri="{FF2B5EF4-FFF2-40B4-BE49-F238E27FC236}">
                    <a16:creationId xmlns:a16="http://schemas.microsoft.com/office/drawing/2014/main" id="{C83A8159-6932-BCA7-8D40-6261BEE8F6A4}"/>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8" name="Rectangle: Rounded Corners 117">
                <a:extLst>
                  <a:ext uri="{FF2B5EF4-FFF2-40B4-BE49-F238E27FC236}">
                    <a16:creationId xmlns:a16="http://schemas.microsoft.com/office/drawing/2014/main" id="{904586D0-430D-37C2-BFB1-18ECE767DC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69DC1671-5016-CC7D-0A01-E2770619013B}"/>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A881B31B-A077-227E-29C8-A9912BD8C9AD}"/>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B9EED616-91B7-4805-127B-200DA1CDBA76}"/>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2" name="Rectangle: Rounded Corners 121">
                <a:extLst>
                  <a:ext uri="{FF2B5EF4-FFF2-40B4-BE49-F238E27FC236}">
                    <a16:creationId xmlns:a16="http://schemas.microsoft.com/office/drawing/2014/main" id="{FAB80C6F-AF3B-A0C8-AA6D-B4A38D367B36}"/>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9B127A91-9306-6F7B-A069-7F6C7CA69B39}"/>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4" name="Rectangle: Rounded Corners 123">
                <a:extLst>
                  <a:ext uri="{FF2B5EF4-FFF2-40B4-BE49-F238E27FC236}">
                    <a16:creationId xmlns:a16="http://schemas.microsoft.com/office/drawing/2014/main" id="{C63F5E35-2726-3A6C-341B-22363378B679}"/>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3" name="TextBox 102">
              <a:extLst>
                <a:ext uri="{FF2B5EF4-FFF2-40B4-BE49-F238E27FC236}">
                  <a16:creationId xmlns:a16="http://schemas.microsoft.com/office/drawing/2014/main" id="{D5257973-E919-1EEC-990D-F085BA66459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5" name="Straight Arrow Connector 124">
            <a:extLst>
              <a:ext uri="{FF2B5EF4-FFF2-40B4-BE49-F238E27FC236}">
                <a16:creationId xmlns:a16="http://schemas.microsoft.com/office/drawing/2014/main" id="{1C1112BA-3FA5-DE67-8F66-475F15D38267}"/>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250"/>
                                        <p:tgtEl>
                                          <p:spTgt spid="93"/>
                                        </p:tgtEl>
                                      </p:cBhvr>
                                    </p:animEffect>
                                  </p:childTnLst>
                                </p:cTn>
                              </p:par>
                              <p:par>
                                <p:cTn id="8" presetID="10" presetClass="entr" presetSubtype="0" fill="hold" nodeType="withEffect">
                                  <p:stCondLst>
                                    <p:cond delay="25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6" presetClass="entr" presetSubtype="42"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arn(outHorizontal)">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6" presetClass="entr" presetSubtype="37"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barn(outVertical)">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6" presetClass="entr" presetSubtype="37"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out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6" presetClass="entr" presetSubtype="37"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arn(outVertical)">
                                      <p:cBhvr>
                                        <p:cTn id="42" dur="500"/>
                                        <p:tgtEl>
                                          <p:spTgt spid="96"/>
                                        </p:tgtEl>
                                      </p:cBhvr>
                                    </p:animEffect>
                                  </p:childTnLst>
                                </p:cTn>
                              </p:par>
                              <p:par>
                                <p:cTn id="43" presetID="16" presetClass="entr" presetSubtype="42"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arn(out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6" presetClass="entr" presetSubtype="42"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barn(outHorizontal)">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500"/>
                                        <p:tgtEl>
                                          <p:spTgt spid="100"/>
                                        </p:tgtEl>
                                      </p:cBhvr>
                                    </p:animEffect>
                                  </p:childTnLst>
                                </p:cTn>
                              </p:par>
                              <p:par>
                                <p:cTn id="59" presetID="16" presetClass="entr" presetSubtype="37"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arn(outVertical)">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29F3148-D9A7-22CB-7CF1-468DE81249CB}"/>
              </a:ext>
            </a:extLst>
          </p:cNvPr>
          <p:cNvSpPr/>
          <p:nvPr/>
        </p:nvSpPr>
        <p:spPr bwMode="auto">
          <a:xfrm>
            <a:off x="1972439" y="5371516"/>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0" name="Graphic 14">
            <a:extLst>
              <a:ext uri="{FF2B5EF4-FFF2-40B4-BE49-F238E27FC236}">
                <a16:creationId xmlns:a16="http://schemas.microsoft.com/office/drawing/2014/main" id="{8CE05960-6840-F618-5052-02B2C0551F54}"/>
              </a:ext>
            </a:extLst>
          </p:cNvPr>
          <p:cNvSpPr>
            <a:spLocks noChangeAspect="1"/>
          </p:cNvSpPr>
          <p:nvPr/>
        </p:nvSpPr>
        <p:spPr>
          <a:xfrm>
            <a:off x="1544850" y="5355567"/>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7728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
        <p:nvSpPr>
          <p:cNvPr id="19" name="Rectangle 18">
            <a:extLst>
              <a:ext uri="{FF2B5EF4-FFF2-40B4-BE49-F238E27FC236}">
                <a16:creationId xmlns:a16="http://schemas.microsoft.com/office/drawing/2014/main" id="{0CC0E325-994C-3A51-A291-72C9C0DE2850}"/>
              </a:ext>
            </a:extLst>
          </p:cNvPr>
          <p:cNvSpPr/>
          <p:nvPr/>
        </p:nvSpPr>
        <p:spPr bwMode="auto">
          <a:xfrm>
            <a:off x="1972439" y="5352353"/>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A320EB2A-B203-81B7-0C71-1FBE9D2E88D6}"/>
              </a:ext>
            </a:extLst>
          </p:cNvPr>
          <p:cNvSpPr>
            <a:spLocks noChangeAspect="1"/>
          </p:cNvSpPr>
          <p:nvPr/>
        </p:nvSpPr>
        <p:spPr>
          <a:xfrm>
            <a:off x="1544850" y="5336404"/>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B7BA-0F6E-7F24-B1C7-207A9C8AE48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D2227714-174C-0B02-02EB-6676A725E4E0}"/>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2" name="Group 1">
            <a:extLst>
              <a:ext uri="{FF2B5EF4-FFF2-40B4-BE49-F238E27FC236}">
                <a16:creationId xmlns:a16="http://schemas.microsoft.com/office/drawing/2014/main" id="{FB2B1BF0-06A8-D785-D0AA-EB19E2F00061}"/>
              </a:ext>
            </a:extLst>
          </p:cNvPr>
          <p:cNvGrpSpPr/>
          <p:nvPr/>
        </p:nvGrpSpPr>
        <p:grpSpPr>
          <a:xfrm>
            <a:off x="6394310" y="1288275"/>
            <a:ext cx="3273739" cy="1416439"/>
            <a:chOff x="6394310" y="1288275"/>
            <a:chExt cx="3273739" cy="1416439"/>
          </a:xfrm>
        </p:grpSpPr>
        <p:sp>
          <p:nvSpPr>
            <p:cNvPr id="3" name="Freeform: Shape 2">
              <a:extLst>
                <a:ext uri="{FF2B5EF4-FFF2-40B4-BE49-F238E27FC236}">
                  <a16:creationId xmlns:a16="http://schemas.microsoft.com/office/drawing/2014/main" id="{944D735A-5280-4FCF-965B-9E2F7FD6DE98}"/>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056E8C13-1948-BF84-C72B-6BF8F32AF4B0}"/>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5" name="Group 4">
            <a:extLst>
              <a:ext uri="{FF2B5EF4-FFF2-40B4-BE49-F238E27FC236}">
                <a16:creationId xmlns:a16="http://schemas.microsoft.com/office/drawing/2014/main" id="{6A6311F8-2AE8-D02B-0C50-A6A050C4E0F4}"/>
              </a:ext>
            </a:extLst>
          </p:cNvPr>
          <p:cNvGrpSpPr/>
          <p:nvPr/>
        </p:nvGrpSpPr>
        <p:grpSpPr>
          <a:xfrm>
            <a:off x="6394310" y="4121814"/>
            <a:ext cx="3273739" cy="1417099"/>
            <a:chOff x="6394310" y="4121814"/>
            <a:chExt cx="3273739" cy="1417099"/>
          </a:xfrm>
        </p:grpSpPr>
        <p:grpSp>
          <p:nvGrpSpPr>
            <p:cNvPr id="6" name="Group 5">
              <a:extLst>
                <a:ext uri="{FF2B5EF4-FFF2-40B4-BE49-F238E27FC236}">
                  <a16:creationId xmlns:a16="http://schemas.microsoft.com/office/drawing/2014/main" id="{2F171F5D-4D47-B0D7-4E49-097E18907443}"/>
                </a:ext>
              </a:extLst>
            </p:cNvPr>
            <p:cNvGrpSpPr/>
            <p:nvPr/>
          </p:nvGrpSpPr>
          <p:grpSpPr>
            <a:xfrm>
              <a:off x="6394310" y="4122474"/>
              <a:ext cx="3273739" cy="1416439"/>
              <a:chOff x="6394310" y="4122474"/>
              <a:chExt cx="3273739" cy="1416439"/>
            </a:xfrm>
          </p:grpSpPr>
          <p:sp>
            <p:nvSpPr>
              <p:cNvPr id="8" name="Freeform: Shape 7">
                <a:extLst>
                  <a:ext uri="{FF2B5EF4-FFF2-40B4-BE49-F238E27FC236}">
                    <a16:creationId xmlns:a16="http://schemas.microsoft.com/office/drawing/2014/main" id="{5AD3E59B-1324-5A7C-6B52-D1B1E413D8AC}"/>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364D8633-BD6A-E596-75CD-1EC0407C703F}"/>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 name="Straight Connector 6">
              <a:extLst>
                <a:ext uri="{FF2B5EF4-FFF2-40B4-BE49-F238E27FC236}">
                  <a16:creationId xmlns:a16="http://schemas.microsoft.com/office/drawing/2014/main" id="{B0223E3E-D5F1-B1AF-17D5-46B9B1EB9921}"/>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19F397B-5722-B666-600E-6AE5AEF04014}"/>
              </a:ext>
            </a:extLst>
          </p:cNvPr>
          <p:cNvGrpSpPr/>
          <p:nvPr/>
        </p:nvGrpSpPr>
        <p:grpSpPr>
          <a:xfrm>
            <a:off x="6394310" y="2704714"/>
            <a:ext cx="3273739" cy="1417100"/>
            <a:chOff x="6394310" y="2704714"/>
            <a:chExt cx="3273739" cy="1417100"/>
          </a:xfrm>
        </p:grpSpPr>
        <p:grpSp>
          <p:nvGrpSpPr>
            <p:cNvPr id="11" name="Group 10">
              <a:extLst>
                <a:ext uri="{FF2B5EF4-FFF2-40B4-BE49-F238E27FC236}">
                  <a16:creationId xmlns:a16="http://schemas.microsoft.com/office/drawing/2014/main" id="{92890B60-E298-1400-2929-2C7A85D33A7B}"/>
                </a:ext>
              </a:extLst>
            </p:cNvPr>
            <p:cNvGrpSpPr/>
            <p:nvPr/>
          </p:nvGrpSpPr>
          <p:grpSpPr>
            <a:xfrm>
              <a:off x="6394310" y="2705375"/>
              <a:ext cx="3273739" cy="1416439"/>
              <a:chOff x="6394310" y="2705375"/>
              <a:chExt cx="3273739" cy="1416439"/>
            </a:xfrm>
          </p:grpSpPr>
          <p:sp>
            <p:nvSpPr>
              <p:cNvPr id="13" name="Freeform: Shape 12">
                <a:extLst>
                  <a:ext uri="{FF2B5EF4-FFF2-40B4-BE49-F238E27FC236}">
                    <a16:creationId xmlns:a16="http://schemas.microsoft.com/office/drawing/2014/main" id="{F76EC59E-C400-DB16-4168-3948429EA97D}"/>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DBD2B50B-FD88-FB61-CA1C-FC598A5CFD94}"/>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12" name="Straight Connector 11">
              <a:extLst>
                <a:ext uri="{FF2B5EF4-FFF2-40B4-BE49-F238E27FC236}">
                  <a16:creationId xmlns:a16="http://schemas.microsoft.com/office/drawing/2014/main" id="{E1F2C652-31D5-FE63-7C85-F61FD6E526A5}"/>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425EB28-19D4-B25C-4990-925C9830CCDF}"/>
              </a:ext>
            </a:extLst>
          </p:cNvPr>
          <p:cNvGrpSpPr/>
          <p:nvPr/>
        </p:nvGrpSpPr>
        <p:grpSpPr>
          <a:xfrm>
            <a:off x="3120570" y="5538913"/>
            <a:ext cx="6547478" cy="968420"/>
            <a:chOff x="3120570" y="5538914"/>
            <a:chExt cx="6547478" cy="968420"/>
          </a:xfrm>
        </p:grpSpPr>
        <p:grpSp>
          <p:nvGrpSpPr>
            <p:cNvPr id="16" name="Group 15">
              <a:extLst>
                <a:ext uri="{FF2B5EF4-FFF2-40B4-BE49-F238E27FC236}">
                  <a16:creationId xmlns:a16="http://schemas.microsoft.com/office/drawing/2014/main" id="{873DB052-45CE-C01B-8405-4A630691EDED}"/>
                </a:ext>
              </a:extLst>
            </p:cNvPr>
            <p:cNvGrpSpPr/>
            <p:nvPr/>
          </p:nvGrpSpPr>
          <p:grpSpPr>
            <a:xfrm>
              <a:off x="3120570" y="5538914"/>
              <a:ext cx="6547478" cy="968420"/>
              <a:chOff x="3120570" y="5538914"/>
              <a:chExt cx="6547478" cy="968420"/>
            </a:xfrm>
          </p:grpSpPr>
          <p:sp>
            <p:nvSpPr>
              <p:cNvPr id="18" name="Freeform: Shape 17">
                <a:extLst>
                  <a:ext uri="{FF2B5EF4-FFF2-40B4-BE49-F238E27FC236}">
                    <a16:creationId xmlns:a16="http://schemas.microsoft.com/office/drawing/2014/main" id="{13E34841-D25D-CEB2-C4A6-5EBC4E7586D5}"/>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23B2EF1C-FE07-8EB5-39D2-4C17D83033B9}"/>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17" name="Straight Connector 16">
              <a:extLst>
                <a:ext uri="{FF2B5EF4-FFF2-40B4-BE49-F238E27FC236}">
                  <a16:creationId xmlns:a16="http://schemas.microsoft.com/office/drawing/2014/main" id="{C9C8E782-34F4-84FB-0885-3E5CC541A628}"/>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71BA62D-6921-DF5A-1D78-C1CDA0F8EADD}"/>
              </a:ext>
            </a:extLst>
          </p:cNvPr>
          <p:cNvGrpSpPr/>
          <p:nvPr/>
        </p:nvGrpSpPr>
        <p:grpSpPr>
          <a:xfrm>
            <a:off x="3120569" y="1288275"/>
            <a:ext cx="3273740" cy="4250638"/>
            <a:chOff x="3120569" y="1288275"/>
            <a:chExt cx="3273740" cy="4250638"/>
          </a:xfrm>
        </p:grpSpPr>
        <p:grpSp>
          <p:nvGrpSpPr>
            <p:cNvPr id="21" name="Group 20">
              <a:extLst>
                <a:ext uri="{FF2B5EF4-FFF2-40B4-BE49-F238E27FC236}">
                  <a16:creationId xmlns:a16="http://schemas.microsoft.com/office/drawing/2014/main" id="{E33CEDD9-C583-9351-8C58-ED6995B2B1C4}"/>
                </a:ext>
              </a:extLst>
            </p:cNvPr>
            <p:cNvGrpSpPr/>
            <p:nvPr/>
          </p:nvGrpSpPr>
          <p:grpSpPr>
            <a:xfrm>
              <a:off x="3120569" y="1288275"/>
              <a:ext cx="3273739" cy="4250638"/>
              <a:chOff x="3120569" y="1288275"/>
              <a:chExt cx="3273739" cy="4250638"/>
            </a:xfrm>
          </p:grpSpPr>
          <p:sp>
            <p:nvSpPr>
              <p:cNvPr id="23" name="Freeform: Shape 22">
                <a:extLst>
                  <a:ext uri="{FF2B5EF4-FFF2-40B4-BE49-F238E27FC236}">
                    <a16:creationId xmlns:a16="http://schemas.microsoft.com/office/drawing/2014/main" id="{FA385CBB-3CA5-5EFC-EE51-11B55D439EB2}"/>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033ECF3F-049E-04DF-0D18-93DFC3DC1A14}"/>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22" name="Straight Connector 21">
              <a:extLst>
                <a:ext uri="{FF2B5EF4-FFF2-40B4-BE49-F238E27FC236}">
                  <a16:creationId xmlns:a16="http://schemas.microsoft.com/office/drawing/2014/main" id="{89CA175C-40B5-7A57-F1D4-96DAAF1F469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C102EC1-640A-42FC-F52A-23CD1B4E373A}"/>
              </a:ext>
            </a:extLst>
          </p:cNvPr>
          <p:cNvGrpSpPr/>
          <p:nvPr/>
        </p:nvGrpSpPr>
        <p:grpSpPr>
          <a:xfrm>
            <a:off x="3120570" y="319856"/>
            <a:ext cx="6547478" cy="968419"/>
            <a:chOff x="3120570" y="319856"/>
            <a:chExt cx="6547478" cy="968419"/>
          </a:xfrm>
        </p:grpSpPr>
        <p:grpSp>
          <p:nvGrpSpPr>
            <p:cNvPr id="26" name="Group 25">
              <a:extLst>
                <a:ext uri="{FF2B5EF4-FFF2-40B4-BE49-F238E27FC236}">
                  <a16:creationId xmlns:a16="http://schemas.microsoft.com/office/drawing/2014/main" id="{9C4B7947-B61F-369E-BD06-52AC99139D85}"/>
                </a:ext>
              </a:extLst>
            </p:cNvPr>
            <p:cNvGrpSpPr/>
            <p:nvPr/>
          </p:nvGrpSpPr>
          <p:grpSpPr>
            <a:xfrm>
              <a:off x="3120570" y="319856"/>
              <a:ext cx="6547478" cy="968419"/>
              <a:chOff x="3120570" y="319856"/>
              <a:chExt cx="6547478" cy="968419"/>
            </a:xfrm>
          </p:grpSpPr>
          <p:sp>
            <p:nvSpPr>
              <p:cNvPr id="28" name="Freeform: Shape 27">
                <a:extLst>
                  <a:ext uri="{FF2B5EF4-FFF2-40B4-BE49-F238E27FC236}">
                    <a16:creationId xmlns:a16="http://schemas.microsoft.com/office/drawing/2014/main" id="{F83AD179-55DC-F3A0-A4FE-1FBDE7349E62}"/>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CFAEAE4E-4D41-73AB-6145-08441094B074}"/>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27" name="Straight Connector 26">
              <a:extLst>
                <a:ext uri="{FF2B5EF4-FFF2-40B4-BE49-F238E27FC236}">
                  <a16:creationId xmlns:a16="http://schemas.microsoft.com/office/drawing/2014/main" id="{B36739A0-9E66-7513-3017-999AF80395FB}"/>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CF6E8FDD-AF72-8AB0-F956-386D70A885FF}"/>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31" name="Straight Arrow Connector 30">
            <a:extLst>
              <a:ext uri="{FF2B5EF4-FFF2-40B4-BE49-F238E27FC236}">
                <a16:creationId xmlns:a16="http://schemas.microsoft.com/office/drawing/2014/main" id="{006C1AC6-AB1D-67D7-2728-208281FF51E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A040CD-D787-0A4D-2F92-3A43C66EE99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85850-A2D6-80A2-8695-08E2E79BED2B}"/>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29DA5D-E2C1-9E67-026C-95E779F736E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EF71D8-8B84-5E3C-EBA1-D30CB0A93664}"/>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9D9D12-DEC2-9C45-F76F-38CDD6DE9286}"/>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B1DDE0C-20E3-C22C-243C-091AE1ED04FD}"/>
              </a:ext>
            </a:extLst>
          </p:cNvPr>
          <p:cNvGrpSpPr/>
          <p:nvPr/>
        </p:nvGrpSpPr>
        <p:grpSpPr>
          <a:xfrm>
            <a:off x="10038180" y="1436260"/>
            <a:ext cx="1804479" cy="4109440"/>
            <a:chOff x="10038180" y="1436260"/>
            <a:chExt cx="1804479" cy="4109440"/>
          </a:xfrm>
        </p:grpSpPr>
        <p:sp>
          <p:nvSpPr>
            <p:cNvPr id="38" name="Rectangle: Rounded Corners 37">
              <a:extLst>
                <a:ext uri="{FF2B5EF4-FFF2-40B4-BE49-F238E27FC236}">
                  <a16:creationId xmlns:a16="http://schemas.microsoft.com/office/drawing/2014/main" id="{6D6E20A4-385E-14F1-D001-5D542E2CF1BA}"/>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9" name="Group 38">
              <a:extLst>
                <a:ext uri="{FF2B5EF4-FFF2-40B4-BE49-F238E27FC236}">
                  <a16:creationId xmlns:a16="http://schemas.microsoft.com/office/drawing/2014/main" id="{FACCB855-AA94-E212-76E0-0AD0159B8DCF}"/>
                </a:ext>
              </a:extLst>
            </p:cNvPr>
            <p:cNvGrpSpPr/>
            <p:nvPr/>
          </p:nvGrpSpPr>
          <p:grpSpPr>
            <a:xfrm>
              <a:off x="10395074" y="2088940"/>
              <a:ext cx="1094325" cy="3217834"/>
              <a:chOff x="10395074" y="2088940"/>
              <a:chExt cx="1094325" cy="3217834"/>
            </a:xfrm>
          </p:grpSpPr>
          <p:sp>
            <p:nvSpPr>
              <p:cNvPr id="41" name="Rectangle: Rounded Corners 40">
                <a:extLst>
                  <a:ext uri="{FF2B5EF4-FFF2-40B4-BE49-F238E27FC236}">
                    <a16:creationId xmlns:a16="http://schemas.microsoft.com/office/drawing/2014/main" id="{F6F45810-5A6B-C5C1-BF34-127C0E8D2683}"/>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2" name="Rectangle: Rounded Corners 41">
                <a:extLst>
                  <a:ext uri="{FF2B5EF4-FFF2-40B4-BE49-F238E27FC236}">
                    <a16:creationId xmlns:a16="http://schemas.microsoft.com/office/drawing/2014/main" id="{AAA5F0E5-2B34-C1B8-01BB-AFB5265393A4}"/>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3" name="Rectangle: Rounded Corners 42">
                <a:extLst>
                  <a:ext uri="{FF2B5EF4-FFF2-40B4-BE49-F238E27FC236}">
                    <a16:creationId xmlns:a16="http://schemas.microsoft.com/office/drawing/2014/main" id="{C036B58E-B637-B296-1E2C-A3F0E58EB25A}"/>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A2EA2646-1A02-F78A-FC01-98E2A2315952}"/>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5" name="Rectangle: Rounded Corners 44">
                <a:extLst>
                  <a:ext uri="{FF2B5EF4-FFF2-40B4-BE49-F238E27FC236}">
                    <a16:creationId xmlns:a16="http://schemas.microsoft.com/office/drawing/2014/main" id="{37552BAD-72EB-3089-96B5-8197D8DD9F23}"/>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Rounded Corners 45">
                <a:extLst>
                  <a:ext uri="{FF2B5EF4-FFF2-40B4-BE49-F238E27FC236}">
                    <a16:creationId xmlns:a16="http://schemas.microsoft.com/office/drawing/2014/main" id="{E96FC7AF-5AF1-A3EC-71E3-008D3601913C}"/>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7" name="Rectangle: Rounded Corners 46">
                <a:extLst>
                  <a:ext uri="{FF2B5EF4-FFF2-40B4-BE49-F238E27FC236}">
                    <a16:creationId xmlns:a16="http://schemas.microsoft.com/office/drawing/2014/main" id="{7F6F1147-25E1-0234-69C5-7362EEBBBEE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8" name="Rectangle: Rounded Corners 47">
                <a:extLst>
                  <a:ext uri="{FF2B5EF4-FFF2-40B4-BE49-F238E27FC236}">
                    <a16:creationId xmlns:a16="http://schemas.microsoft.com/office/drawing/2014/main" id="{6CB39F31-02E5-F526-B5E6-F67359C499B3}"/>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361C4070-8E80-D7E0-3DF0-F50F46A99B45}"/>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4612056-EB1C-839A-981A-7B1D92167D2B}"/>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1EE283D4-8848-6E7E-942A-87C5E7F305BB}"/>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F6F46F92-FDB1-DAA6-3029-A516C0963F41}"/>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3" name="Rectangle: Rounded Corners 52">
                <a:extLst>
                  <a:ext uri="{FF2B5EF4-FFF2-40B4-BE49-F238E27FC236}">
                    <a16:creationId xmlns:a16="http://schemas.microsoft.com/office/drawing/2014/main" id="{0C0F7CC5-9BEB-F4CF-C07D-09504B136B5E}"/>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4" name="Rectangle: Rounded Corners 53">
                <a:extLst>
                  <a:ext uri="{FF2B5EF4-FFF2-40B4-BE49-F238E27FC236}">
                    <a16:creationId xmlns:a16="http://schemas.microsoft.com/office/drawing/2014/main" id="{8BCBE885-A941-7B1A-D995-A8F6C453FA79}"/>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591EFDF-99F1-F376-AF64-FE363A959B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AB8EF122-BC02-5275-0CFB-49BA8CF11A80}"/>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62742EED-3306-2B0A-FFB1-5FEF74354B59}"/>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5834893E-14E0-FDCC-98CE-3FD2D404E554}"/>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999C2B00-A7C8-231E-0F64-20926ACB75DC}"/>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9FCA48D2-94A9-25B8-4841-A2238FE82AF2}"/>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44E518F2-3C23-C2C9-2086-48ACB737E02E}"/>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40" name="TextBox 39">
              <a:extLst>
                <a:ext uri="{FF2B5EF4-FFF2-40B4-BE49-F238E27FC236}">
                  <a16:creationId xmlns:a16="http://schemas.microsoft.com/office/drawing/2014/main" id="{CACB8C21-5553-153C-EADF-72E7BFF31F08}"/>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62" name="Straight Arrow Connector 61">
            <a:extLst>
              <a:ext uri="{FF2B5EF4-FFF2-40B4-BE49-F238E27FC236}">
                <a16:creationId xmlns:a16="http://schemas.microsoft.com/office/drawing/2014/main" id="{B31307D2-F95E-50B4-1794-8601552556D3}"/>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1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p:cNvSpPr>
          <p:nvPr/>
        </p:nvSpPr>
        <p:spPr>
          <a:xfrm>
            <a:off x="262327" y="2251755"/>
            <a:ext cx="2678112" cy="166199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Declarative agents </a:t>
            </a:r>
            <a:r>
              <a:rPr kumimoji="0" lang="en-US" sz="2400" b="0" i="0" u="none" strike="noStrike" kern="1200" cap="none" spc="0" normalizeH="0" baseline="0" noProof="0">
                <a:ln>
                  <a:noFill/>
                </a:ln>
                <a:solidFill>
                  <a:srgbClr val="FFFFFF"/>
                </a:solidFill>
                <a:effectLst/>
                <a:uLnTx/>
                <a:uFillTx/>
                <a:latin typeface="Segoe UI Semibold"/>
                <a:ea typeface="+mj-ea"/>
                <a:cs typeface="+mj-cs"/>
              </a:rPr>
              <a:t>implementation</a:t>
            </a:r>
            <a:endParaRPr kumimoji="0" lang="en-US" sz="40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38655" y="3338860"/>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127558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21980BF-0EC5-F645-A8F6-D7211864E580}"/>
              </a:ext>
            </a:extLst>
          </p:cNvPr>
          <p:cNvSpPr/>
          <p:nvPr/>
        </p:nvSpPr>
        <p:spPr bwMode="auto">
          <a:xfrm>
            <a:off x="1945888" y="5300220"/>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20EC6018-6903-6210-4AED-8B590774E0B1}"/>
              </a:ext>
            </a:extLst>
          </p:cNvPr>
          <p:cNvSpPr>
            <a:spLocks noChangeAspect="1"/>
          </p:cNvSpPr>
          <p:nvPr/>
        </p:nvSpPr>
        <p:spPr>
          <a:xfrm>
            <a:off x="1518299" y="528427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11DC-D384-1D3A-E2CC-03B58973A22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0C4C050F-A091-6863-8C6D-F064D97941CB}"/>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sp>
        <p:nvSpPr>
          <p:cNvPr id="4" name="Rectangle: Rounded Corners 3">
            <a:extLst>
              <a:ext uri="{FF2B5EF4-FFF2-40B4-BE49-F238E27FC236}">
                <a16:creationId xmlns:a16="http://schemas.microsoft.com/office/drawing/2014/main" id="{630ACE56-DE74-93DE-3D0E-6CFF397AB71A}"/>
              </a:ext>
            </a:extLst>
          </p:cNvPr>
          <p:cNvSpPr>
            <a:spLocks/>
          </p:cNvSpPr>
          <p:nvPr/>
        </p:nvSpPr>
        <p:spPr>
          <a:xfrm>
            <a:off x="12551589"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F0E6DAA2-90EC-0C8C-9A8A-B1E448C7733A}"/>
              </a:ext>
            </a:extLst>
          </p:cNvPr>
          <p:cNvSpPr>
            <a:spLocks/>
          </p:cNvSpPr>
          <p:nvPr/>
        </p:nvSpPr>
        <p:spPr>
          <a:xfrm>
            <a:off x="12551589"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77B3B3CF-15AB-2307-0CDD-8014AACF413F}"/>
              </a:ext>
            </a:extLst>
          </p:cNvPr>
          <p:cNvSpPr>
            <a:spLocks/>
          </p:cNvSpPr>
          <p:nvPr/>
        </p:nvSpPr>
        <p:spPr>
          <a:xfrm>
            <a:off x="12583633"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90AA941-9DA8-9CB7-4B88-81FAD14BB460}"/>
              </a:ext>
            </a:extLst>
          </p:cNvPr>
          <p:cNvGrpSpPr/>
          <p:nvPr/>
        </p:nvGrpSpPr>
        <p:grpSpPr>
          <a:xfrm>
            <a:off x="7975060" y="-659090"/>
            <a:ext cx="1828800" cy="368306"/>
            <a:chOff x="7975060" y="-659090"/>
            <a:chExt cx="1828800" cy="368306"/>
          </a:xfrm>
        </p:grpSpPr>
        <p:sp>
          <p:nvSpPr>
            <p:cNvPr id="8" name="Rectangle: Rounded Corners 7">
              <a:extLst>
                <a:ext uri="{FF2B5EF4-FFF2-40B4-BE49-F238E27FC236}">
                  <a16:creationId xmlns:a16="http://schemas.microsoft.com/office/drawing/2014/main" id="{43357F04-FFC9-FFAB-1D02-B7E08AA3051B}"/>
                </a:ext>
              </a:extLst>
            </p:cNvPr>
            <p:cNvSpPr>
              <a:spLocks/>
            </p:cNvSpPr>
            <p:nvPr/>
          </p:nvSpPr>
          <p:spPr bwMode="auto">
            <a:xfrm>
              <a:off x="7975060" y="-65909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9" name="Picture 2">
              <a:extLst>
                <a:ext uri="{FF2B5EF4-FFF2-40B4-BE49-F238E27FC236}">
                  <a16:creationId xmlns:a16="http://schemas.microsoft.com/office/drawing/2014/main" id="{D05EBC9C-C1CD-B4BE-29D8-DF42187B2BB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18897"/>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E040006-4873-4022-7548-D2F78DFF0ACD}"/>
                </a:ext>
              </a:extLst>
            </p:cNvPr>
            <p:cNvSpPr>
              <a:spLocks/>
            </p:cNvSpPr>
            <p:nvPr/>
          </p:nvSpPr>
          <p:spPr>
            <a:xfrm>
              <a:off x="8415944" y="-55957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11" name="Group 10">
            <a:extLst>
              <a:ext uri="{FF2B5EF4-FFF2-40B4-BE49-F238E27FC236}">
                <a16:creationId xmlns:a16="http://schemas.microsoft.com/office/drawing/2014/main" id="{C7566EBB-0166-6BC7-C1EA-6A52118D6269}"/>
              </a:ext>
            </a:extLst>
          </p:cNvPr>
          <p:cNvGrpSpPr/>
          <p:nvPr/>
        </p:nvGrpSpPr>
        <p:grpSpPr>
          <a:xfrm>
            <a:off x="6272581" y="-668028"/>
            <a:ext cx="1593410" cy="368306"/>
            <a:chOff x="6272581" y="-668028"/>
            <a:chExt cx="1593410" cy="368306"/>
          </a:xfrm>
        </p:grpSpPr>
        <p:sp>
          <p:nvSpPr>
            <p:cNvPr id="12" name="Rectangle: Rounded Corners 11">
              <a:extLst>
                <a:ext uri="{FF2B5EF4-FFF2-40B4-BE49-F238E27FC236}">
                  <a16:creationId xmlns:a16="http://schemas.microsoft.com/office/drawing/2014/main" id="{1851AAA6-3EAA-62ED-639E-86E985DD07B0}"/>
                </a:ext>
              </a:extLst>
            </p:cNvPr>
            <p:cNvSpPr>
              <a:spLocks/>
            </p:cNvSpPr>
            <p:nvPr/>
          </p:nvSpPr>
          <p:spPr bwMode="auto">
            <a:xfrm>
              <a:off x="6272581" y="-668028"/>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13" name="Picture 2" descr="Microsoft Teams Logo Icon (2024) - Free Download PNG, SVG, AI">
              <a:extLst>
                <a:ext uri="{FF2B5EF4-FFF2-40B4-BE49-F238E27FC236}">
                  <a16:creationId xmlns:a16="http://schemas.microsoft.com/office/drawing/2014/main" id="{F9C6A9CF-F968-A455-8B8C-0B3C1DAA86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02968"/>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FCB7B6E-F3A0-9A61-344A-EA9C971D9379}"/>
                </a:ext>
              </a:extLst>
            </p:cNvPr>
            <p:cNvSpPr>
              <a:spLocks/>
            </p:cNvSpPr>
            <p:nvPr/>
          </p:nvSpPr>
          <p:spPr>
            <a:xfrm>
              <a:off x="6722984" y="-568514"/>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15" name="Rectangle: Rounded Corners 14">
            <a:extLst>
              <a:ext uri="{FF2B5EF4-FFF2-40B4-BE49-F238E27FC236}">
                <a16:creationId xmlns:a16="http://schemas.microsoft.com/office/drawing/2014/main" id="{A3913705-8667-5B3E-0B79-76875E07E641}"/>
              </a:ext>
            </a:extLst>
          </p:cNvPr>
          <p:cNvSpPr/>
          <p:nvPr/>
        </p:nvSpPr>
        <p:spPr>
          <a:xfrm>
            <a:off x="-2423497"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Rectangle: Rounded Corners 15">
            <a:extLst>
              <a:ext uri="{FF2B5EF4-FFF2-40B4-BE49-F238E27FC236}">
                <a16:creationId xmlns:a16="http://schemas.microsoft.com/office/drawing/2014/main" id="{CEEEF166-EF8C-BEDB-FC0C-6F645A969C49}"/>
              </a:ext>
            </a:extLst>
          </p:cNvPr>
          <p:cNvSpPr/>
          <p:nvPr/>
        </p:nvSpPr>
        <p:spPr bwMode="auto">
          <a:xfrm>
            <a:off x="3368847" y="7256417"/>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A867E61C-C188-F554-A187-5E5EE959856E}"/>
              </a:ext>
            </a:extLst>
          </p:cNvPr>
          <p:cNvGrpSpPr/>
          <p:nvPr/>
        </p:nvGrpSpPr>
        <p:grpSpPr>
          <a:xfrm>
            <a:off x="6394310" y="1288275"/>
            <a:ext cx="3273739" cy="1416439"/>
            <a:chOff x="6394310" y="1288275"/>
            <a:chExt cx="3273739" cy="1416439"/>
          </a:xfrm>
        </p:grpSpPr>
        <p:sp>
          <p:nvSpPr>
            <p:cNvPr id="18" name="Freeform: Shape 17">
              <a:extLst>
                <a:ext uri="{FF2B5EF4-FFF2-40B4-BE49-F238E27FC236}">
                  <a16:creationId xmlns:a16="http://schemas.microsoft.com/office/drawing/2014/main" id="{A078AFF4-858A-9236-2498-493C77A31627}"/>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F1C3D39E-8F76-2EA6-8DB1-014BC4FBE68E}"/>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20" name="Group 19">
            <a:extLst>
              <a:ext uri="{FF2B5EF4-FFF2-40B4-BE49-F238E27FC236}">
                <a16:creationId xmlns:a16="http://schemas.microsoft.com/office/drawing/2014/main" id="{046ED994-752B-C800-9B0F-910FC6D0CFD6}"/>
              </a:ext>
            </a:extLst>
          </p:cNvPr>
          <p:cNvGrpSpPr/>
          <p:nvPr/>
        </p:nvGrpSpPr>
        <p:grpSpPr>
          <a:xfrm>
            <a:off x="6394310" y="4121814"/>
            <a:ext cx="3273739" cy="1417099"/>
            <a:chOff x="6394310" y="4121814"/>
            <a:chExt cx="3273739" cy="1417099"/>
          </a:xfrm>
        </p:grpSpPr>
        <p:grpSp>
          <p:nvGrpSpPr>
            <p:cNvPr id="21" name="Group 20">
              <a:extLst>
                <a:ext uri="{FF2B5EF4-FFF2-40B4-BE49-F238E27FC236}">
                  <a16:creationId xmlns:a16="http://schemas.microsoft.com/office/drawing/2014/main" id="{605C17AF-CEA3-4DB1-DF78-845C0B3038DD}"/>
                </a:ext>
              </a:extLst>
            </p:cNvPr>
            <p:cNvGrpSpPr/>
            <p:nvPr/>
          </p:nvGrpSpPr>
          <p:grpSpPr>
            <a:xfrm>
              <a:off x="6394310" y="4122474"/>
              <a:ext cx="3273739" cy="1416439"/>
              <a:chOff x="6394310" y="4122474"/>
              <a:chExt cx="3273739" cy="1416439"/>
            </a:xfrm>
          </p:grpSpPr>
          <p:sp>
            <p:nvSpPr>
              <p:cNvPr id="23" name="Freeform: Shape 22">
                <a:extLst>
                  <a:ext uri="{FF2B5EF4-FFF2-40B4-BE49-F238E27FC236}">
                    <a16:creationId xmlns:a16="http://schemas.microsoft.com/office/drawing/2014/main" id="{3FFEA02F-49CE-28F1-4731-D0393F7DCBBF}"/>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411E62-0584-D51A-DB93-F55E098FF294}"/>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22" name="Straight Connector 21">
              <a:extLst>
                <a:ext uri="{FF2B5EF4-FFF2-40B4-BE49-F238E27FC236}">
                  <a16:creationId xmlns:a16="http://schemas.microsoft.com/office/drawing/2014/main" id="{836EFA16-23E5-024D-2125-695DCCFE15B2}"/>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D1AD491-CAE1-17FC-4750-362665C375CE}"/>
              </a:ext>
            </a:extLst>
          </p:cNvPr>
          <p:cNvGrpSpPr/>
          <p:nvPr/>
        </p:nvGrpSpPr>
        <p:grpSpPr>
          <a:xfrm>
            <a:off x="6394310" y="2704714"/>
            <a:ext cx="3273739" cy="1417100"/>
            <a:chOff x="6394310" y="2704714"/>
            <a:chExt cx="3273739" cy="1417100"/>
          </a:xfrm>
        </p:grpSpPr>
        <p:grpSp>
          <p:nvGrpSpPr>
            <p:cNvPr id="26" name="Group 25">
              <a:extLst>
                <a:ext uri="{FF2B5EF4-FFF2-40B4-BE49-F238E27FC236}">
                  <a16:creationId xmlns:a16="http://schemas.microsoft.com/office/drawing/2014/main" id="{DAF62211-1C83-A3F6-A446-5BDB4F169279}"/>
                </a:ext>
              </a:extLst>
            </p:cNvPr>
            <p:cNvGrpSpPr/>
            <p:nvPr/>
          </p:nvGrpSpPr>
          <p:grpSpPr>
            <a:xfrm>
              <a:off x="6394310" y="2705375"/>
              <a:ext cx="3273739" cy="1416439"/>
              <a:chOff x="6394310" y="2705375"/>
              <a:chExt cx="3273739" cy="1416439"/>
            </a:xfrm>
          </p:grpSpPr>
          <p:sp>
            <p:nvSpPr>
              <p:cNvPr id="28" name="Freeform: Shape 27">
                <a:extLst>
                  <a:ext uri="{FF2B5EF4-FFF2-40B4-BE49-F238E27FC236}">
                    <a16:creationId xmlns:a16="http://schemas.microsoft.com/office/drawing/2014/main" id="{5AA9A9FE-9C9F-A271-9BF8-CBDC2EB7D8E8}"/>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64B05D6D-6C9D-FCD4-ADC8-3448931828DB}"/>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27" name="Straight Connector 26">
              <a:extLst>
                <a:ext uri="{FF2B5EF4-FFF2-40B4-BE49-F238E27FC236}">
                  <a16:creationId xmlns:a16="http://schemas.microsoft.com/office/drawing/2014/main" id="{C839E864-4DB1-D2D6-864B-CB7BB126253E}"/>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809595D-E5E1-D664-BDE3-57B04C6B11FF}"/>
              </a:ext>
            </a:extLst>
          </p:cNvPr>
          <p:cNvGrpSpPr/>
          <p:nvPr/>
        </p:nvGrpSpPr>
        <p:grpSpPr>
          <a:xfrm>
            <a:off x="3120570" y="5538913"/>
            <a:ext cx="6547478" cy="968420"/>
            <a:chOff x="3120570" y="5538914"/>
            <a:chExt cx="6547478" cy="968420"/>
          </a:xfrm>
        </p:grpSpPr>
        <p:grpSp>
          <p:nvGrpSpPr>
            <p:cNvPr id="31" name="Group 30">
              <a:extLst>
                <a:ext uri="{FF2B5EF4-FFF2-40B4-BE49-F238E27FC236}">
                  <a16:creationId xmlns:a16="http://schemas.microsoft.com/office/drawing/2014/main" id="{DCCF0E5A-049F-26E0-23FD-2A4C4B91AF9C}"/>
                </a:ext>
              </a:extLst>
            </p:cNvPr>
            <p:cNvGrpSpPr/>
            <p:nvPr/>
          </p:nvGrpSpPr>
          <p:grpSpPr>
            <a:xfrm>
              <a:off x="3120570" y="5538914"/>
              <a:ext cx="6547478" cy="968420"/>
              <a:chOff x="3120570" y="5538914"/>
              <a:chExt cx="6547478" cy="968420"/>
            </a:xfrm>
          </p:grpSpPr>
          <p:sp>
            <p:nvSpPr>
              <p:cNvPr id="33" name="Freeform: Shape 32">
                <a:extLst>
                  <a:ext uri="{FF2B5EF4-FFF2-40B4-BE49-F238E27FC236}">
                    <a16:creationId xmlns:a16="http://schemas.microsoft.com/office/drawing/2014/main" id="{5E53ADF6-AC0E-F1C4-D209-EE5A21662543}"/>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CD3F50DC-0E56-AE5B-8CD0-509C296FD230}"/>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32" name="Straight Connector 31">
              <a:extLst>
                <a:ext uri="{FF2B5EF4-FFF2-40B4-BE49-F238E27FC236}">
                  <a16:creationId xmlns:a16="http://schemas.microsoft.com/office/drawing/2014/main" id="{30F36906-DC1A-D471-7CD9-675B1716275B}"/>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6341381-C555-6DD5-91CB-51082BAFA71A}"/>
              </a:ext>
            </a:extLst>
          </p:cNvPr>
          <p:cNvGrpSpPr/>
          <p:nvPr/>
        </p:nvGrpSpPr>
        <p:grpSpPr>
          <a:xfrm>
            <a:off x="3120569" y="1288275"/>
            <a:ext cx="3273740" cy="4250638"/>
            <a:chOff x="3120569" y="1288275"/>
            <a:chExt cx="3273740" cy="4250638"/>
          </a:xfrm>
        </p:grpSpPr>
        <p:grpSp>
          <p:nvGrpSpPr>
            <p:cNvPr id="36" name="Group 35">
              <a:extLst>
                <a:ext uri="{FF2B5EF4-FFF2-40B4-BE49-F238E27FC236}">
                  <a16:creationId xmlns:a16="http://schemas.microsoft.com/office/drawing/2014/main" id="{5746E1DC-6F92-7DFC-4768-CD9AF9ECCDF8}"/>
                </a:ext>
              </a:extLst>
            </p:cNvPr>
            <p:cNvGrpSpPr/>
            <p:nvPr/>
          </p:nvGrpSpPr>
          <p:grpSpPr>
            <a:xfrm>
              <a:off x="3120569" y="1288275"/>
              <a:ext cx="3273739" cy="4250638"/>
              <a:chOff x="3120569" y="1288275"/>
              <a:chExt cx="3273739" cy="4250638"/>
            </a:xfrm>
          </p:grpSpPr>
          <p:sp>
            <p:nvSpPr>
              <p:cNvPr id="38" name="Freeform: Shape 37">
                <a:extLst>
                  <a:ext uri="{FF2B5EF4-FFF2-40B4-BE49-F238E27FC236}">
                    <a16:creationId xmlns:a16="http://schemas.microsoft.com/office/drawing/2014/main" id="{E0E7FA53-151A-0549-484E-729B15BBF99C}"/>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445E781B-2291-05BB-0F68-B1F79E07C958}"/>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37" name="Straight Connector 36">
              <a:extLst>
                <a:ext uri="{FF2B5EF4-FFF2-40B4-BE49-F238E27FC236}">
                  <a16:creationId xmlns:a16="http://schemas.microsoft.com/office/drawing/2014/main" id="{E9882183-F0FC-3C56-9A03-BE1A7C94C00D}"/>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0658C2B-CBFF-D03C-4999-AB4FCD4081E8}"/>
              </a:ext>
            </a:extLst>
          </p:cNvPr>
          <p:cNvGrpSpPr/>
          <p:nvPr/>
        </p:nvGrpSpPr>
        <p:grpSpPr>
          <a:xfrm>
            <a:off x="3120570" y="319856"/>
            <a:ext cx="6547478" cy="968419"/>
            <a:chOff x="3120570" y="319856"/>
            <a:chExt cx="6547478" cy="968419"/>
          </a:xfrm>
        </p:grpSpPr>
        <p:grpSp>
          <p:nvGrpSpPr>
            <p:cNvPr id="41" name="Group 40">
              <a:extLst>
                <a:ext uri="{FF2B5EF4-FFF2-40B4-BE49-F238E27FC236}">
                  <a16:creationId xmlns:a16="http://schemas.microsoft.com/office/drawing/2014/main" id="{8C348669-FA39-17BD-706A-B5EFC08A266D}"/>
                </a:ext>
              </a:extLst>
            </p:cNvPr>
            <p:cNvGrpSpPr/>
            <p:nvPr/>
          </p:nvGrpSpPr>
          <p:grpSpPr>
            <a:xfrm>
              <a:off x="3120570" y="319856"/>
              <a:ext cx="6547478" cy="968419"/>
              <a:chOff x="3120570" y="319856"/>
              <a:chExt cx="6547478" cy="968419"/>
            </a:xfrm>
          </p:grpSpPr>
          <p:sp>
            <p:nvSpPr>
              <p:cNvPr id="43" name="Freeform: Shape 42">
                <a:extLst>
                  <a:ext uri="{FF2B5EF4-FFF2-40B4-BE49-F238E27FC236}">
                    <a16:creationId xmlns:a16="http://schemas.microsoft.com/office/drawing/2014/main" id="{632413AD-A4AE-B4A0-A0EB-489C49ADBAA6}"/>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6A693428-97EF-9AE4-1783-B6607DA13CB2}"/>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42" name="Straight Connector 41">
              <a:extLst>
                <a:ext uri="{FF2B5EF4-FFF2-40B4-BE49-F238E27FC236}">
                  <a16:creationId xmlns:a16="http://schemas.microsoft.com/office/drawing/2014/main" id="{507A422C-C354-CF5F-384D-0BC665DB0EA7}"/>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56865372-02BB-0880-A650-D194F6F484C9}"/>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46" name="Straight Arrow Connector 45">
            <a:extLst>
              <a:ext uri="{FF2B5EF4-FFF2-40B4-BE49-F238E27FC236}">
                <a16:creationId xmlns:a16="http://schemas.microsoft.com/office/drawing/2014/main" id="{FBB55081-9098-60E3-FB78-BCB7936C2FED}"/>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5D9FDA-1C4E-CCA2-CB67-F9C55455400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984704-6476-7001-ECB9-891B85CE0E5F}"/>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8B0CBF6-6A77-0160-F490-6FB5F322D6C2}"/>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B2EC4B-EA70-3B71-62C9-5DF902254472}"/>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86E2B5-A3A3-E49C-8718-A1EE8B26ABB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460DC4B-9C82-4E5D-BAD5-364A32BDAEB9}"/>
              </a:ext>
            </a:extLst>
          </p:cNvPr>
          <p:cNvGrpSpPr/>
          <p:nvPr/>
        </p:nvGrpSpPr>
        <p:grpSpPr>
          <a:xfrm>
            <a:off x="10038180" y="1436260"/>
            <a:ext cx="1804479" cy="4109440"/>
            <a:chOff x="10038180" y="1436260"/>
            <a:chExt cx="1804479" cy="4109440"/>
          </a:xfrm>
        </p:grpSpPr>
        <p:sp>
          <p:nvSpPr>
            <p:cNvPr id="53" name="Rectangle: Rounded Corners 52">
              <a:extLst>
                <a:ext uri="{FF2B5EF4-FFF2-40B4-BE49-F238E27FC236}">
                  <a16:creationId xmlns:a16="http://schemas.microsoft.com/office/drawing/2014/main" id="{DDE54F11-557B-5991-BFFE-C485B3F544D2}"/>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316EEC7E-DFA5-F7F9-ACD2-6AB8EBA3E1C0}"/>
                </a:ext>
              </a:extLst>
            </p:cNvPr>
            <p:cNvGrpSpPr/>
            <p:nvPr/>
          </p:nvGrpSpPr>
          <p:grpSpPr>
            <a:xfrm>
              <a:off x="10395074" y="2088940"/>
              <a:ext cx="1094325" cy="3217834"/>
              <a:chOff x="10395074" y="2088940"/>
              <a:chExt cx="1094325" cy="3217834"/>
            </a:xfrm>
          </p:grpSpPr>
          <p:sp>
            <p:nvSpPr>
              <p:cNvPr id="56" name="Rectangle: Rounded Corners 55">
                <a:extLst>
                  <a:ext uri="{FF2B5EF4-FFF2-40B4-BE49-F238E27FC236}">
                    <a16:creationId xmlns:a16="http://schemas.microsoft.com/office/drawing/2014/main" id="{C469A361-CBB4-79CC-D2FB-4C80033DF58D}"/>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F56FCB17-D7C5-BC80-30C6-3D5C08707B86}"/>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708C3C01-999D-05C1-BF3C-E10EFF10FBB7}"/>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38C39555-1BEA-D57D-D498-1A53CADC3A8C}"/>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D37404BC-C0C3-205B-D5E0-BA3835F13661}"/>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EEE8765A-5B42-6CA0-F3C1-24BF882C692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2" name="Rectangle: Rounded Corners 61">
                <a:extLst>
                  <a:ext uri="{FF2B5EF4-FFF2-40B4-BE49-F238E27FC236}">
                    <a16:creationId xmlns:a16="http://schemas.microsoft.com/office/drawing/2014/main" id="{5708FA30-29F9-3700-5B3E-77B345E6C4D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902B1C0F-2B01-4EAA-6394-3FBC641D9827}"/>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5" name="Rectangle: Rounded Corners 64">
                <a:extLst>
                  <a:ext uri="{FF2B5EF4-FFF2-40B4-BE49-F238E27FC236}">
                    <a16:creationId xmlns:a16="http://schemas.microsoft.com/office/drawing/2014/main" id="{3F8D8AAF-9067-5351-0E20-3C80893A4ABE}"/>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8" name="Rectangle: Rounded Corners 67">
                <a:extLst>
                  <a:ext uri="{FF2B5EF4-FFF2-40B4-BE49-F238E27FC236}">
                    <a16:creationId xmlns:a16="http://schemas.microsoft.com/office/drawing/2014/main" id="{FD09097E-D663-AC20-48DB-CD26C17758C7}"/>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68">
                <a:extLst>
                  <a:ext uri="{FF2B5EF4-FFF2-40B4-BE49-F238E27FC236}">
                    <a16:creationId xmlns:a16="http://schemas.microsoft.com/office/drawing/2014/main" id="{386C8AA0-E2CB-23C5-E441-9334FA7567F4}"/>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Rounded Corners 72">
                <a:extLst>
                  <a:ext uri="{FF2B5EF4-FFF2-40B4-BE49-F238E27FC236}">
                    <a16:creationId xmlns:a16="http://schemas.microsoft.com/office/drawing/2014/main" id="{7D421CFF-03BC-BF8B-80C5-5D2D03D357E7}"/>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4" name="Rectangle: Rounded Corners 73">
                <a:extLst>
                  <a:ext uri="{FF2B5EF4-FFF2-40B4-BE49-F238E27FC236}">
                    <a16:creationId xmlns:a16="http://schemas.microsoft.com/office/drawing/2014/main" id="{127F0F6B-AF6D-3308-8C67-14B0562F4C39}"/>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8" name="Rectangle: Rounded Corners 77">
                <a:extLst>
                  <a:ext uri="{FF2B5EF4-FFF2-40B4-BE49-F238E27FC236}">
                    <a16:creationId xmlns:a16="http://schemas.microsoft.com/office/drawing/2014/main" id="{42DB9A9A-B6DF-EFBF-CB1C-E7419D523B48}"/>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9" name="Rectangle: Rounded Corners 78">
                <a:extLst>
                  <a:ext uri="{FF2B5EF4-FFF2-40B4-BE49-F238E27FC236}">
                    <a16:creationId xmlns:a16="http://schemas.microsoft.com/office/drawing/2014/main" id="{E17D2028-EC88-7872-4884-B298EAC55AD7}"/>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437FFE60-B102-813C-74F7-95AB9F2C2B28}"/>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4" name="Rectangle: Rounded Corners 83">
                <a:extLst>
                  <a:ext uri="{FF2B5EF4-FFF2-40B4-BE49-F238E27FC236}">
                    <a16:creationId xmlns:a16="http://schemas.microsoft.com/office/drawing/2014/main" id="{F3C06048-E785-8187-E451-9B78720E43C1}"/>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8" name="Rectangle: Rounded Corners 87">
                <a:extLst>
                  <a:ext uri="{FF2B5EF4-FFF2-40B4-BE49-F238E27FC236}">
                    <a16:creationId xmlns:a16="http://schemas.microsoft.com/office/drawing/2014/main" id="{EA3AFF6C-C59D-E548-5779-9EE434C6C983}"/>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Rounded Corners 88">
                <a:extLst>
                  <a:ext uri="{FF2B5EF4-FFF2-40B4-BE49-F238E27FC236}">
                    <a16:creationId xmlns:a16="http://schemas.microsoft.com/office/drawing/2014/main" id="{5B69AD92-96AB-BC21-765B-093380E67ACE}"/>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2" name="Rectangle: Rounded Corners 91">
                <a:extLst>
                  <a:ext uri="{FF2B5EF4-FFF2-40B4-BE49-F238E27FC236}">
                    <a16:creationId xmlns:a16="http://schemas.microsoft.com/office/drawing/2014/main" id="{FCA144B2-5FDD-15E0-292E-CD4423EBB3A4}"/>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0" name="Rectangle: Rounded Corners 99">
                <a:extLst>
                  <a:ext uri="{FF2B5EF4-FFF2-40B4-BE49-F238E27FC236}">
                    <a16:creationId xmlns:a16="http://schemas.microsoft.com/office/drawing/2014/main" id="{2D396453-DFB6-E605-0A19-A7DF2EFC3080}"/>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55" name="TextBox 54">
              <a:extLst>
                <a:ext uri="{FF2B5EF4-FFF2-40B4-BE49-F238E27FC236}">
                  <a16:creationId xmlns:a16="http://schemas.microsoft.com/office/drawing/2014/main" id="{C923DB67-397C-8828-C4CA-17E1CA14DC46}"/>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6" name="Straight Arrow Connector 125">
            <a:extLst>
              <a:ext uri="{FF2B5EF4-FFF2-40B4-BE49-F238E27FC236}">
                <a16:creationId xmlns:a16="http://schemas.microsoft.com/office/drawing/2014/main" id="{042C780C-E8B9-ACDF-AA01-9C4BAE398A06}"/>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34D4-B4CB-983D-6094-9481A5E86537}"/>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70BA1C9-AF31-A73B-0EF3-88A57B7350FF}"/>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5" name="Rectangle: Rounded Corners 44">
            <a:extLst>
              <a:ext uri="{FF2B5EF4-FFF2-40B4-BE49-F238E27FC236}">
                <a16:creationId xmlns:a16="http://schemas.microsoft.com/office/drawing/2014/main" id="{3703DB77-777B-D171-5B30-23A9E42A5FAA}"/>
              </a:ext>
            </a:extLst>
          </p:cNvPr>
          <p:cNvSpPr/>
          <p:nvPr/>
        </p:nvSpPr>
        <p:spPr bwMode="auto">
          <a:xfrm>
            <a:off x="10398709" y="2088940"/>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6" name="Rectangle: Rounded Corners 45">
            <a:extLst>
              <a:ext uri="{FF2B5EF4-FFF2-40B4-BE49-F238E27FC236}">
                <a16:creationId xmlns:a16="http://schemas.microsoft.com/office/drawing/2014/main" id="{BB8DEA28-BCAE-A315-C777-952AABE0474B}"/>
              </a:ext>
            </a:extLst>
          </p:cNvPr>
          <p:cNvSpPr/>
          <p:nvPr/>
        </p:nvSpPr>
        <p:spPr>
          <a:xfrm>
            <a:off x="10492147" y="2143629"/>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29A2172D-786E-C382-D9A0-5B1F76FC28AC}"/>
              </a:ext>
            </a:extLst>
          </p:cNvPr>
          <p:cNvSpPr/>
          <p:nvPr/>
        </p:nvSpPr>
        <p:spPr>
          <a:xfrm>
            <a:off x="10489020" y="2307446"/>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8" name="Rectangle: Rounded Corners 47">
            <a:extLst>
              <a:ext uri="{FF2B5EF4-FFF2-40B4-BE49-F238E27FC236}">
                <a16:creationId xmlns:a16="http://schemas.microsoft.com/office/drawing/2014/main" id="{B46F4626-A15F-5A7C-067B-AA4614C8BAAE}"/>
              </a:ext>
            </a:extLst>
          </p:cNvPr>
          <p:cNvSpPr/>
          <p:nvPr/>
        </p:nvSpPr>
        <p:spPr>
          <a:xfrm>
            <a:off x="10481870" y="2831279"/>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8D15FF94-DAF1-B125-C74A-EAE3120B04A8}"/>
              </a:ext>
            </a:extLst>
          </p:cNvPr>
          <p:cNvSpPr/>
          <p:nvPr/>
        </p:nvSpPr>
        <p:spPr>
          <a:xfrm>
            <a:off x="10846820" y="2325717"/>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3C42098B-CFDD-6EB1-F7C0-37EDD6F9ABBD}"/>
              </a:ext>
            </a:extLst>
          </p:cNvPr>
          <p:cNvSpPr/>
          <p:nvPr/>
        </p:nvSpPr>
        <p:spPr>
          <a:xfrm>
            <a:off x="10846820" y="2488895"/>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1" name="Rectangle: Rounded Corners 50">
            <a:extLst>
              <a:ext uri="{FF2B5EF4-FFF2-40B4-BE49-F238E27FC236}">
                <a16:creationId xmlns:a16="http://schemas.microsoft.com/office/drawing/2014/main" id="{185CA8EA-1DF1-16C2-904A-6844A7E66C4B}"/>
              </a:ext>
            </a:extLst>
          </p:cNvPr>
          <p:cNvSpPr/>
          <p:nvPr/>
        </p:nvSpPr>
        <p:spPr>
          <a:xfrm>
            <a:off x="10846820" y="2649191"/>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2" name="Rectangle: Rounded Corners 51">
            <a:extLst>
              <a:ext uri="{FF2B5EF4-FFF2-40B4-BE49-F238E27FC236}">
                <a16:creationId xmlns:a16="http://schemas.microsoft.com/office/drawing/2014/main" id="{085BE9EE-5E80-0675-6A76-4088C70047BC}"/>
              </a:ext>
            </a:extLst>
          </p:cNvPr>
          <p:cNvSpPr/>
          <p:nvPr/>
        </p:nvSpPr>
        <p:spPr bwMode="auto">
          <a:xfrm>
            <a:off x="10395074" y="325016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BDCDE82-D130-CABE-46A1-4FDB76A82F0E}"/>
              </a:ext>
            </a:extLst>
          </p:cNvPr>
          <p:cNvSpPr/>
          <p:nvPr/>
        </p:nvSpPr>
        <p:spPr>
          <a:xfrm>
            <a:off x="10488512" y="330485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5" name="Rectangle: Rounded Corners 54">
            <a:extLst>
              <a:ext uri="{FF2B5EF4-FFF2-40B4-BE49-F238E27FC236}">
                <a16:creationId xmlns:a16="http://schemas.microsoft.com/office/drawing/2014/main" id="{BF14F762-B84F-3766-02EA-4CF8398E29D4}"/>
              </a:ext>
            </a:extLst>
          </p:cNvPr>
          <p:cNvSpPr/>
          <p:nvPr/>
        </p:nvSpPr>
        <p:spPr>
          <a:xfrm>
            <a:off x="10485385" y="346867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6" name="Rectangle: Rounded Corners 55">
            <a:extLst>
              <a:ext uri="{FF2B5EF4-FFF2-40B4-BE49-F238E27FC236}">
                <a16:creationId xmlns:a16="http://schemas.microsoft.com/office/drawing/2014/main" id="{35C0B9BE-7C98-34E7-5634-40B1397E7DBF}"/>
              </a:ext>
            </a:extLst>
          </p:cNvPr>
          <p:cNvSpPr/>
          <p:nvPr/>
        </p:nvSpPr>
        <p:spPr>
          <a:xfrm>
            <a:off x="10478235" y="399250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E3F71B7E-42A4-1F25-B0B4-29D52EC023C3}"/>
              </a:ext>
            </a:extLst>
          </p:cNvPr>
          <p:cNvSpPr/>
          <p:nvPr/>
        </p:nvSpPr>
        <p:spPr>
          <a:xfrm>
            <a:off x="10843185" y="348694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7FDE5E80-F43E-A7AD-34F2-3ED8103F23D0}"/>
              </a:ext>
            </a:extLst>
          </p:cNvPr>
          <p:cNvSpPr/>
          <p:nvPr/>
        </p:nvSpPr>
        <p:spPr>
          <a:xfrm>
            <a:off x="10843185" y="365012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9" name="Rectangle: Rounded Corners 58">
            <a:extLst>
              <a:ext uri="{FF2B5EF4-FFF2-40B4-BE49-F238E27FC236}">
                <a16:creationId xmlns:a16="http://schemas.microsoft.com/office/drawing/2014/main" id="{FD97E560-8CF3-C559-BF9A-B8F6E4123542}"/>
              </a:ext>
            </a:extLst>
          </p:cNvPr>
          <p:cNvSpPr/>
          <p:nvPr/>
        </p:nvSpPr>
        <p:spPr>
          <a:xfrm>
            <a:off x="10843185" y="381042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7DA54B23-8829-E4A5-0F54-4EEC89819844}"/>
              </a:ext>
            </a:extLst>
          </p:cNvPr>
          <p:cNvSpPr/>
          <p:nvPr/>
        </p:nvSpPr>
        <p:spPr bwMode="auto">
          <a:xfrm>
            <a:off x="10395074" y="441139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1C1F3A22-F2FA-DA81-1E65-18588DD6D35A}"/>
              </a:ext>
            </a:extLst>
          </p:cNvPr>
          <p:cNvSpPr/>
          <p:nvPr/>
        </p:nvSpPr>
        <p:spPr>
          <a:xfrm>
            <a:off x="10488512" y="446608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74597263-7FCF-6FBA-FD99-3C7BF73F0A61}"/>
              </a:ext>
            </a:extLst>
          </p:cNvPr>
          <p:cNvSpPr/>
          <p:nvPr/>
        </p:nvSpPr>
        <p:spPr>
          <a:xfrm>
            <a:off x="10485385" y="462990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Rounded Corners 62">
            <a:extLst>
              <a:ext uri="{FF2B5EF4-FFF2-40B4-BE49-F238E27FC236}">
                <a16:creationId xmlns:a16="http://schemas.microsoft.com/office/drawing/2014/main" id="{7E55EAF3-CBA3-6FA7-F0EC-11EEDD809E13}"/>
              </a:ext>
            </a:extLst>
          </p:cNvPr>
          <p:cNvSpPr/>
          <p:nvPr/>
        </p:nvSpPr>
        <p:spPr>
          <a:xfrm>
            <a:off x="10478235" y="515373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Rounded Corners 63">
            <a:extLst>
              <a:ext uri="{FF2B5EF4-FFF2-40B4-BE49-F238E27FC236}">
                <a16:creationId xmlns:a16="http://schemas.microsoft.com/office/drawing/2014/main" id="{BA95E91F-F2EF-28F1-BB44-AE69BD959E61}"/>
              </a:ext>
            </a:extLst>
          </p:cNvPr>
          <p:cNvSpPr/>
          <p:nvPr/>
        </p:nvSpPr>
        <p:spPr>
          <a:xfrm>
            <a:off x="10843185" y="464817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5" name="Rectangle: Rounded Corners 64">
            <a:extLst>
              <a:ext uri="{FF2B5EF4-FFF2-40B4-BE49-F238E27FC236}">
                <a16:creationId xmlns:a16="http://schemas.microsoft.com/office/drawing/2014/main" id="{3C099CA1-FB0A-34E4-2180-30F961259EF5}"/>
              </a:ext>
            </a:extLst>
          </p:cNvPr>
          <p:cNvSpPr/>
          <p:nvPr/>
        </p:nvSpPr>
        <p:spPr>
          <a:xfrm>
            <a:off x="10843185" y="481135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6" name="Rectangle: Rounded Corners 65">
            <a:extLst>
              <a:ext uri="{FF2B5EF4-FFF2-40B4-BE49-F238E27FC236}">
                <a16:creationId xmlns:a16="http://schemas.microsoft.com/office/drawing/2014/main" id="{E5861BB4-DCD4-905C-E5D0-93C01822136E}"/>
              </a:ext>
            </a:extLst>
          </p:cNvPr>
          <p:cNvSpPr/>
          <p:nvPr/>
        </p:nvSpPr>
        <p:spPr>
          <a:xfrm>
            <a:off x="10843185" y="497165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7" name="TextBox 66">
            <a:extLst>
              <a:ext uri="{FF2B5EF4-FFF2-40B4-BE49-F238E27FC236}">
                <a16:creationId xmlns:a16="http://schemas.microsoft.com/office/drawing/2014/main" id="{C00647D5-E482-9896-CB95-870C63148C56}"/>
              </a:ext>
            </a:extLst>
          </p:cNvPr>
          <p:cNvSpPr txBox="1"/>
          <p:nvPr/>
        </p:nvSpPr>
        <p:spPr>
          <a:xfrm>
            <a:off x="10130691" y="1596842"/>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10000"/>
                  </a:srgbClr>
                </a:solidFill>
                <a:effectLst/>
                <a:uLnTx/>
                <a:uFillTx/>
                <a:latin typeface="Segoe UI Semibold"/>
                <a:ea typeface="+mn-ea"/>
                <a:cs typeface="+mn-cs"/>
              </a:rPr>
              <a:t>Agents</a:t>
            </a:r>
          </a:p>
        </p:txBody>
      </p:sp>
      <p:sp>
        <p:nvSpPr>
          <p:cNvPr id="4" name="Freeform: Shape 3">
            <a:extLst>
              <a:ext uri="{FF2B5EF4-FFF2-40B4-BE49-F238E27FC236}">
                <a16:creationId xmlns:a16="http://schemas.microsoft.com/office/drawing/2014/main" id="{FC5928A0-BD90-FB06-79D6-3704B4F3E4C6}"/>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Freeform: Shape 4">
            <a:extLst>
              <a:ext uri="{FF2B5EF4-FFF2-40B4-BE49-F238E27FC236}">
                <a16:creationId xmlns:a16="http://schemas.microsoft.com/office/drawing/2014/main" id="{CEF8B331-A704-AAE1-5817-1A6A987B31B6}"/>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09CB946C-F15D-4EA0-6BF4-C36AA97292CA}"/>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99B72C9E-DC0B-4BC8-CCDA-59F958141910}"/>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a:extLst>
              <a:ext uri="{FF2B5EF4-FFF2-40B4-BE49-F238E27FC236}">
                <a16:creationId xmlns:a16="http://schemas.microsoft.com/office/drawing/2014/main" id="{A18D29D3-1668-B1E0-CF6D-0A127571C91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6CF95D62-07C1-2082-2893-4F2F34595DE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2108DF57-428C-1375-C4C5-592494EA9DB9}"/>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16" name="Straight Connector 15">
            <a:extLst>
              <a:ext uri="{FF2B5EF4-FFF2-40B4-BE49-F238E27FC236}">
                <a16:creationId xmlns:a16="http://schemas.microsoft.com/office/drawing/2014/main" id="{5368A85D-F6DC-7DC7-F7EB-62BA7D715E05}"/>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9D2497-F1E7-588C-3B7E-B5F26F3919D9}"/>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14A660-52FF-B9E3-12E2-84EB8241C84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822E85-5A3C-02D9-5221-85BE72860CE3}"/>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0F9B80-69D5-81A2-1B65-C1C4BB3D9ABE}"/>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08BFFC5-A57E-8A24-88C9-9650396A8AFD}"/>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84" name="Group 83">
            <a:extLst>
              <a:ext uri="{FF2B5EF4-FFF2-40B4-BE49-F238E27FC236}">
                <a16:creationId xmlns:a16="http://schemas.microsoft.com/office/drawing/2014/main" id="{5579B843-C557-FDB1-B9EA-F44165147B8A}"/>
              </a:ext>
            </a:extLst>
          </p:cNvPr>
          <p:cNvGrpSpPr/>
          <p:nvPr/>
        </p:nvGrpSpPr>
        <p:grpSpPr>
          <a:xfrm>
            <a:off x="7689769" y="610910"/>
            <a:ext cx="1828800" cy="368306"/>
            <a:chOff x="7975061" y="610910"/>
            <a:chExt cx="1828800" cy="368306"/>
          </a:xfrm>
        </p:grpSpPr>
        <p:sp>
          <p:nvSpPr>
            <p:cNvPr id="69" name="Rectangle: Rounded Corners 68">
              <a:extLst>
                <a:ext uri="{FF2B5EF4-FFF2-40B4-BE49-F238E27FC236}">
                  <a16:creationId xmlns:a16="http://schemas.microsoft.com/office/drawing/2014/main" id="{7D3F98D8-CA98-947F-B20F-3ED4BA1A02CC}"/>
                </a:ext>
              </a:extLst>
            </p:cNvPr>
            <p:cNvSpPr>
              <a:spLocks/>
            </p:cNvSpPr>
            <p:nvPr/>
          </p:nvSpPr>
          <p:spPr bwMode="auto">
            <a:xfrm>
              <a:off x="7975061" y="61091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0" name="Picture 2">
              <a:extLst>
                <a:ext uri="{FF2B5EF4-FFF2-40B4-BE49-F238E27FC236}">
                  <a16:creationId xmlns:a16="http://schemas.microsoft.com/office/drawing/2014/main" id="{9FF98C2B-CFF7-3706-FBB8-D030AD6BB4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51103"/>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9DBA5A5-AFF4-BDAC-68DB-C8EF809F34DA}"/>
                </a:ext>
              </a:extLst>
            </p:cNvPr>
            <p:cNvSpPr>
              <a:spLocks/>
            </p:cNvSpPr>
            <p:nvPr/>
          </p:nvSpPr>
          <p:spPr>
            <a:xfrm>
              <a:off x="8415944" y="71042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85" name="Group 84">
            <a:extLst>
              <a:ext uri="{FF2B5EF4-FFF2-40B4-BE49-F238E27FC236}">
                <a16:creationId xmlns:a16="http://schemas.microsoft.com/office/drawing/2014/main" id="{76CB779E-98BD-BB48-65D1-EB707243A4B0}"/>
              </a:ext>
            </a:extLst>
          </p:cNvPr>
          <p:cNvGrpSpPr/>
          <p:nvPr/>
        </p:nvGrpSpPr>
        <p:grpSpPr>
          <a:xfrm>
            <a:off x="5987289" y="601972"/>
            <a:ext cx="1593410" cy="368306"/>
            <a:chOff x="6272581" y="601972"/>
            <a:chExt cx="1593410" cy="368306"/>
          </a:xfrm>
        </p:grpSpPr>
        <p:sp>
          <p:nvSpPr>
            <p:cNvPr id="72" name="Rectangle: Rounded Corners 71">
              <a:extLst>
                <a:ext uri="{FF2B5EF4-FFF2-40B4-BE49-F238E27FC236}">
                  <a16:creationId xmlns:a16="http://schemas.microsoft.com/office/drawing/2014/main" id="{D42CD236-72E2-3D0D-69DF-A5C750D84CAD}"/>
                </a:ext>
              </a:extLst>
            </p:cNvPr>
            <p:cNvSpPr>
              <a:spLocks/>
            </p:cNvSpPr>
            <p:nvPr/>
          </p:nvSpPr>
          <p:spPr bwMode="auto">
            <a:xfrm>
              <a:off x="6272581" y="601972"/>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3" name="Picture 2" descr="Microsoft Teams Logo Icon (2024) - Free Download PNG, SVG, AI">
              <a:extLst>
                <a:ext uri="{FF2B5EF4-FFF2-40B4-BE49-F238E27FC236}">
                  <a16:creationId xmlns:a16="http://schemas.microsoft.com/office/drawing/2014/main" id="{849085C0-B383-59EF-F1A6-9D2ED6DE09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67032"/>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06165B60-D1B1-FEB0-967A-BA2CB87FFA09}"/>
                </a:ext>
              </a:extLst>
            </p:cNvPr>
            <p:cNvSpPr>
              <a:spLocks/>
            </p:cNvSpPr>
            <p:nvPr/>
          </p:nvSpPr>
          <p:spPr>
            <a:xfrm>
              <a:off x="6722984" y="701486"/>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77" name="Rectangle: Rounded Corners 76">
            <a:extLst>
              <a:ext uri="{FF2B5EF4-FFF2-40B4-BE49-F238E27FC236}">
                <a16:creationId xmlns:a16="http://schemas.microsoft.com/office/drawing/2014/main" id="{0D546D45-49B7-29AE-DA4B-36AA6616AFC5}"/>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7244967-D777-EC15-09E0-86D42F519FD3}"/>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Rounded Corners 79">
            <a:extLst>
              <a:ext uri="{FF2B5EF4-FFF2-40B4-BE49-F238E27FC236}">
                <a16:creationId xmlns:a16="http://schemas.microsoft.com/office/drawing/2014/main" id="{0FB600D8-E93E-A874-4C92-763F8A4E59C5}"/>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Rectangle: Rounded Corners 1">
            <a:extLst>
              <a:ext uri="{FF2B5EF4-FFF2-40B4-BE49-F238E27FC236}">
                <a16:creationId xmlns:a16="http://schemas.microsoft.com/office/drawing/2014/main" id="{7DEB93AB-4C2F-50F3-63FC-B1571FD138FB}"/>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12" name="Straight Arrow Connector 11">
            <a:extLst>
              <a:ext uri="{FF2B5EF4-FFF2-40B4-BE49-F238E27FC236}">
                <a16:creationId xmlns:a16="http://schemas.microsoft.com/office/drawing/2014/main" id="{FD65FFA0-8B0E-D615-D552-51E9DF0C4D68}"/>
              </a:ext>
            </a:extLst>
          </p:cNvPr>
          <p:cNvCxnSpPr>
            <a:cxnSpLocks/>
          </p:cNvCxnSpPr>
          <p:nvPr/>
        </p:nvCxnSpPr>
        <p:spPr>
          <a:xfrm flipH="1">
            <a:off x="9685942" y="3413595"/>
            <a:ext cx="334343" cy="0"/>
          </a:xfrm>
          <a:prstGeom prst="straightConnector1">
            <a:avLst/>
          </a:prstGeom>
          <a:ln w="22225">
            <a:solidFill>
              <a:schemeClr val="tx1">
                <a:alpha val="1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61395CE-0DAC-5E71-CEC5-68487543BAD3}"/>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28" name="Rectangle: Rounded Corners 27">
            <a:extLst>
              <a:ext uri="{FF2B5EF4-FFF2-40B4-BE49-F238E27FC236}">
                <a16:creationId xmlns:a16="http://schemas.microsoft.com/office/drawing/2014/main" id="{D26F2542-3645-D1F9-BDEE-D688211772C9}"/>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29" name="Rectangle: Rounded Corners 28">
            <a:extLst>
              <a:ext uri="{FF2B5EF4-FFF2-40B4-BE49-F238E27FC236}">
                <a16:creationId xmlns:a16="http://schemas.microsoft.com/office/drawing/2014/main" id="{454348DC-387B-1382-DAAE-D4DCE3191B37}"/>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31" name="Title 1">
            <a:extLst>
              <a:ext uri="{FF2B5EF4-FFF2-40B4-BE49-F238E27FC236}">
                <a16:creationId xmlns:a16="http://schemas.microsoft.com/office/drawing/2014/main" id="{FB0C9B8B-27AB-A666-8709-9F6A25D8C92F}"/>
              </a:ext>
            </a:extLst>
          </p:cNvPr>
          <p:cNvSpPr txBox="1">
            <a:spLocks/>
          </p:cNvSpPr>
          <p:nvPr/>
        </p:nvSpPr>
        <p:spPr>
          <a:xfrm>
            <a:off x="293689" y="959093"/>
            <a:ext cx="2678112" cy="295465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Teams AI library implementation</a:t>
            </a:r>
          </a:p>
        </p:txBody>
      </p:sp>
      <p:sp>
        <p:nvSpPr>
          <p:cNvPr id="3" name="Rectangle: Rounded Corners 21">
            <a:extLst>
              <a:ext uri="{FF2B5EF4-FFF2-40B4-BE49-F238E27FC236}">
                <a16:creationId xmlns:a16="http://schemas.microsoft.com/office/drawing/2014/main" id="{4955F097-3141-9B21-E4F9-4278383D860B}"/>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EE153CC5-3907-2995-ED69-904B69DD220E}"/>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166E2C4-525D-AD99-5349-451CEC21B21E}"/>
              </a:ext>
            </a:extLst>
          </p:cNvPr>
          <p:cNvSpPr>
            <a:spLocks/>
          </p:cNvSpPr>
          <p:nvPr/>
        </p:nvSpPr>
        <p:spPr>
          <a:xfrm>
            <a:off x="3755460" y="650178"/>
            <a:ext cx="3316446"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8421F0C-3EB7-A934-26D7-0EA6E40FB29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86" name="Rectangle 85">
            <a:extLst>
              <a:ext uri="{FF2B5EF4-FFF2-40B4-BE49-F238E27FC236}">
                <a16:creationId xmlns:a16="http://schemas.microsoft.com/office/drawing/2014/main" id="{FACF4961-4DB7-2902-F63D-DE389ADDD76C}"/>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87" name="Rectangle 86">
            <a:extLst>
              <a:ext uri="{FF2B5EF4-FFF2-40B4-BE49-F238E27FC236}">
                <a16:creationId xmlns:a16="http://schemas.microsoft.com/office/drawing/2014/main" id="{15589608-5F1B-DDFF-A04F-0136B0EEAD10}"/>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88" name="Rectangle 87">
            <a:extLst>
              <a:ext uri="{FF2B5EF4-FFF2-40B4-BE49-F238E27FC236}">
                <a16:creationId xmlns:a16="http://schemas.microsoft.com/office/drawing/2014/main" id="{8A10C5F5-F985-90C1-2E70-69A76BA6F1FC}"/>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lvl="0" algn="ctr" defTabSz="760067" fontAlgn="base">
              <a:spcBef>
                <a:spcPct val="0"/>
              </a:spcBef>
              <a:spcAft>
                <a:spcPts val="600"/>
              </a:spcAft>
              <a:tabLst>
                <a:tab pos="750370" algn="l"/>
              </a:tabLst>
              <a:defRPr/>
            </a:pPr>
            <a:r>
              <a:rPr lang="en-US" sz="1600">
                <a:ln w="3175">
                  <a:noFill/>
                </a:ln>
                <a:solidFill>
                  <a:srgbClr val="FFFFFF"/>
                </a:solidFill>
              </a:rPr>
              <a:t>Actions, capabilities,                       triggers, workflows</a:t>
            </a:r>
          </a:p>
        </p:txBody>
      </p:sp>
      <p:cxnSp>
        <p:nvCxnSpPr>
          <p:cNvPr id="23" name="Straight Arrow Connector 22">
            <a:extLst>
              <a:ext uri="{FF2B5EF4-FFF2-40B4-BE49-F238E27FC236}">
                <a16:creationId xmlns:a16="http://schemas.microsoft.com/office/drawing/2014/main" id="{317FC7BD-4E53-F2E6-D779-DA8D12D52217}"/>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118BC0-705B-2F8D-CDE1-B740C6620953}"/>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D3FE99-8F95-71D9-E6A6-DC048AC7965C}"/>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3E279-D986-89C7-3C82-8BAEE572618B}"/>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D72767-726B-95CF-03A1-C23685495B70}"/>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53EE79-5AA0-3185-4823-80C1E8272E55}"/>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14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7314D"/>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27" presetClass="emph" presetSubtype="0" repeatCount="2000" fill="remove" grpId="0" nodeType="withEffect">
                                  <p:stCondLst>
                                    <p:cond delay="0"/>
                                  </p:stCondLst>
                                  <p:childTnLst>
                                    <p:animClr clrSpc="rgb" dir="cw">
                                      <p:cBhvr override="childStyle">
                                        <p:cTn id="10" dur="1000" autoRev="1" fill="remove"/>
                                        <p:tgtEl>
                                          <p:spTgt spid="4"/>
                                        </p:tgtEl>
                                        <p:attrNameLst>
                                          <p:attrName>style.color</p:attrName>
                                        </p:attrNameLst>
                                      </p:cBhvr>
                                      <p:to>
                                        <a:srgbClr val="603BA1"/>
                                      </p:to>
                                    </p:animClr>
                                    <p:animClr clrSpc="rgb" dir="cw">
                                      <p:cBhvr>
                                        <p:cTn id="11" dur="1000" autoRev="1" fill="remove"/>
                                        <p:tgtEl>
                                          <p:spTgt spid="4"/>
                                        </p:tgtEl>
                                        <p:attrNameLst>
                                          <p:attrName>fillcolor</p:attrName>
                                        </p:attrNameLst>
                                      </p:cBhvr>
                                      <p:to>
                                        <a:srgbClr val="603BA1"/>
                                      </p:to>
                                    </p:animClr>
                                    <p:set>
                                      <p:cBhvr>
                                        <p:cTn id="12" dur="1000" autoRev="1" fill="remove"/>
                                        <p:tgtEl>
                                          <p:spTgt spid="4"/>
                                        </p:tgtEl>
                                        <p:attrNameLst>
                                          <p:attrName>fill.type</p:attrName>
                                        </p:attrNameLst>
                                      </p:cBhvr>
                                      <p:to>
                                        <p:strVal val="solid"/>
                                      </p:to>
                                    </p:set>
                                    <p:set>
                                      <p:cBhvr>
                                        <p:cTn id="13" dur="1000" autoRev="1" fill="remove"/>
                                        <p:tgtEl>
                                          <p:spTgt spid="4"/>
                                        </p:tgtEl>
                                        <p:attrNameLst>
                                          <p:attrName>fill.on</p:attrName>
                                        </p:attrNameLst>
                                      </p:cBhvr>
                                      <p:to>
                                        <p:strVal val="true"/>
                                      </p:to>
                                    </p:set>
                                  </p:childTnLst>
                                </p:cTn>
                              </p:par>
                              <p:par>
                                <p:cTn id="14" presetID="27" presetClass="emph" presetSubtype="0" repeatCount="2000" fill="remove" grpId="0" nodeType="withEffect">
                                  <p:stCondLst>
                                    <p:cond delay="0"/>
                                  </p:stCondLst>
                                  <p:childTnLst>
                                    <p:animClr clrSpc="rgb" dir="cw">
                                      <p:cBhvr override="childStyle">
                                        <p:cTn id="15" dur="1000" autoRev="1" fill="remove"/>
                                        <p:tgtEl>
                                          <p:spTgt spid="15"/>
                                        </p:tgtEl>
                                        <p:attrNameLst>
                                          <p:attrName>style.color</p:attrName>
                                        </p:attrNameLst>
                                      </p:cBhvr>
                                      <p:to>
                                        <a:srgbClr val="603BA1"/>
                                      </p:to>
                                    </p:animClr>
                                    <p:animClr clrSpc="rgb" dir="cw">
                                      <p:cBhvr>
                                        <p:cTn id="16" dur="1000" autoRev="1" fill="remove"/>
                                        <p:tgtEl>
                                          <p:spTgt spid="15"/>
                                        </p:tgtEl>
                                        <p:attrNameLst>
                                          <p:attrName>fillcolor</p:attrName>
                                        </p:attrNameLst>
                                      </p:cBhvr>
                                      <p:to>
                                        <a:srgbClr val="603BA1"/>
                                      </p:to>
                                    </p:animClr>
                                    <p:set>
                                      <p:cBhvr>
                                        <p:cTn id="17" dur="1000" autoRev="1" fill="remove"/>
                                        <p:tgtEl>
                                          <p:spTgt spid="15"/>
                                        </p:tgtEl>
                                        <p:attrNameLst>
                                          <p:attrName>fill.type</p:attrName>
                                        </p:attrNameLst>
                                      </p:cBhvr>
                                      <p:to>
                                        <p:strVal val="solid"/>
                                      </p:to>
                                    </p:set>
                                    <p:set>
                                      <p:cBhvr>
                                        <p:cTn id="18" dur="1000" autoRev="1" fill="remove"/>
                                        <p:tgtEl>
                                          <p:spTgt spid="15"/>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7" presetClass="emph" presetSubtype="0" repeatCount="2000" fill="remove" grpId="0" nodeType="clickEffect">
                                  <p:stCondLst>
                                    <p:cond delay="0"/>
                                  </p:stCondLst>
                                  <p:childTnLst>
                                    <p:animClr clrSpc="rgb" dir="cw">
                                      <p:cBhvr override="childStyle">
                                        <p:cTn id="22" dur="1000" autoRev="1" fill="remove"/>
                                        <p:tgtEl>
                                          <p:spTgt spid="28"/>
                                        </p:tgtEl>
                                        <p:attrNameLst>
                                          <p:attrName>style.color</p:attrName>
                                        </p:attrNameLst>
                                      </p:cBhvr>
                                      <p:to>
                                        <a:srgbClr val="603BA1"/>
                                      </p:to>
                                    </p:animClr>
                                    <p:animClr clrSpc="rgb" dir="cw">
                                      <p:cBhvr>
                                        <p:cTn id="23" dur="1000" autoRev="1" fill="remove"/>
                                        <p:tgtEl>
                                          <p:spTgt spid="28"/>
                                        </p:tgtEl>
                                        <p:attrNameLst>
                                          <p:attrName>fillcolor</p:attrName>
                                        </p:attrNameLst>
                                      </p:cBhvr>
                                      <p:to>
                                        <a:srgbClr val="603BA1"/>
                                      </p:to>
                                    </p:animClr>
                                    <p:set>
                                      <p:cBhvr>
                                        <p:cTn id="24" dur="1000" autoRev="1" fill="remove"/>
                                        <p:tgtEl>
                                          <p:spTgt spid="28"/>
                                        </p:tgtEl>
                                        <p:attrNameLst>
                                          <p:attrName>fill.type</p:attrName>
                                        </p:attrNameLst>
                                      </p:cBhvr>
                                      <p:to>
                                        <p:strVal val="solid"/>
                                      </p:to>
                                    </p:set>
                                    <p:set>
                                      <p:cBhvr>
                                        <p:cTn id="25" dur="1000" autoRev="1" fill="remove"/>
                                        <p:tgtEl>
                                          <p:spTgt spid="28"/>
                                        </p:tgtEl>
                                        <p:attrNameLst>
                                          <p:attrName>fill.on</p:attrName>
                                        </p:attrNameLst>
                                      </p:cBhvr>
                                      <p:to>
                                        <p:strVal val="true"/>
                                      </p:to>
                                    </p:set>
                                  </p:childTnLst>
                                </p:cTn>
                              </p:par>
                              <p:par>
                                <p:cTn id="26" presetID="27" presetClass="emph" presetSubtype="0" repeatCount="2000" fill="remove" grpId="0" nodeType="withEffect">
                                  <p:stCondLst>
                                    <p:cond delay="0"/>
                                  </p:stCondLst>
                                  <p:childTnLst>
                                    <p:animClr clrSpc="rgb" dir="cw">
                                      <p:cBhvr override="childStyle">
                                        <p:cTn id="27" dur="1000" autoRev="1" fill="remove"/>
                                        <p:tgtEl>
                                          <p:spTgt spid="29"/>
                                        </p:tgtEl>
                                        <p:attrNameLst>
                                          <p:attrName>style.color</p:attrName>
                                        </p:attrNameLst>
                                      </p:cBhvr>
                                      <p:to>
                                        <a:srgbClr val="603BA1"/>
                                      </p:to>
                                    </p:animClr>
                                    <p:animClr clrSpc="rgb" dir="cw">
                                      <p:cBhvr>
                                        <p:cTn id="28" dur="1000" autoRev="1" fill="remove"/>
                                        <p:tgtEl>
                                          <p:spTgt spid="29"/>
                                        </p:tgtEl>
                                        <p:attrNameLst>
                                          <p:attrName>fillcolor</p:attrName>
                                        </p:attrNameLst>
                                      </p:cBhvr>
                                      <p:to>
                                        <a:srgbClr val="603BA1"/>
                                      </p:to>
                                    </p:animClr>
                                    <p:set>
                                      <p:cBhvr>
                                        <p:cTn id="29" dur="1000" autoRev="1" fill="remove"/>
                                        <p:tgtEl>
                                          <p:spTgt spid="29"/>
                                        </p:tgtEl>
                                        <p:attrNameLst>
                                          <p:attrName>fill.type</p:attrName>
                                        </p:attrNameLst>
                                      </p:cBhvr>
                                      <p:to>
                                        <p:strVal val="solid"/>
                                      </p:to>
                                    </p:set>
                                    <p:set>
                                      <p:cBhvr>
                                        <p:cTn id="30" dur="1000" autoRev="1" fill="remove"/>
                                        <p:tgtEl>
                                          <p:spTgt spid="29"/>
                                        </p:tgtEl>
                                        <p:attrNameLst>
                                          <p:attrName>fill.on</p:attrName>
                                        </p:attrNameLst>
                                      </p:cBhvr>
                                      <p:to>
                                        <p:strVal val="true"/>
                                      </p:to>
                                    </p:set>
                                  </p:childTnLst>
                                </p:cTn>
                              </p:par>
                              <p:par>
                                <p:cTn id="31" presetID="27" presetClass="emph" presetSubtype="0" repeatCount="2000" fill="remove" grpId="0" nodeType="withEffect">
                                  <p:stCondLst>
                                    <p:cond delay="0"/>
                                  </p:stCondLst>
                                  <p:childTnLst>
                                    <p:animClr clrSpc="rgb" dir="cw">
                                      <p:cBhvr override="childStyle">
                                        <p:cTn id="32" dur="1000" autoRev="1" fill="remove"/>
                                        <p:tgtEl>
                                          <p:spTgt spid="7"/>
                                        </p:tgtEl>
                                        <p:attrNameLst>
                                          <p:attrName>style.color</p:attrName>
                                        </p:attrNameLst>
                                      </p:cBhvr>
                                      <p:to>
                                        <a:srgbClr val="603BA1"/>
                                      </p:to>
                                    </p:animClr>
                                    <p:animClr clrSpc="rgb" dir="cw">
                                      <p:cBhvr>
                                        <p:cTn id="33" dur="1000" autoRev="1" fill="remove"/>
                                        <p:tgtEl>
                                          <p:spTgt spid="7"/>
                                        </p:tgtEl>
                                        <p:attrNameLst>
                                          <p:attrName>fillcolor</p:attrName>
                                        </p:attrNameLst>
                                      </p:cBhvr>
                                      <p:to>
                                        <a:srgbClr val="603BA1"/>
                                      </p:to>
                                    </p:animClr>
                                    <p:set>
                                      <p:cBhvr>
                                        <p:cTn id="34" dur="1000" autoRev="1" fill="remove"/>
                                        <p:tgtEl>
                                          <p:spTgt spid="7"/>
                                        </p:tgtEl>
                                        <p:attrNameLst>
                                          <p:attrName>fill.type</p:attrName>
                                        </p:attrNameLst>
                                      </p:cBhvr>
                                      <p:to>
                                        <p:strVal val="solid"/>
                                      </p:to>
                                    </p:set>
                                    <p:set>
                                      <p:cBhvr>
                                        <p:cTn id="35" dur="1000" autoRev="1" fill="remove"/>
                                        <p:tgtEl>
                                          <p:spTgt spid="7"/>
                                        </p:tgtEl>
                                        <p:attrNameLst>
                                          <p:attrName>fill.on</p:attrName>
                                        </p:attrNameLst>
                                      </p:cBhvr>
                                      <p:to>
                                        <p:strVal val="true"/>
                                      </p:to>
                                    </p:set>
                                  </p:childTnLst>
                                </p:cTn>
                              </p:par>
                              <p:par>
                                <p:cTn id="36" presetID="27" presetClass="emph" presetSubtype="0" repeatCount="2000" fill="remove" grpId="0" nodeType="withEffect">
                                  <p:stCondLst>
                                    <p:cond delay="0"/>
                                  </p:stCondLst>
                                  <p:childTnLst>
                                    <p:animClr clrSpc="rgb" dir="cw">
                                      <p:cBhvr override="childStyle">
                                        <p:cTn id="37" dur="1000" autoRev="1" fill="remove"/>
                                        <p:tgtEl>
                                          <p:spTgt spid="8"/>
                                        </p:tgtEl>
                                        <p:attrNameLst>
                                          <p:attrName>style.color</p:attrName>
                                        </p:attrNameLst>
                                      </p:cBhvr>
                                      <p:to>
                                        <a:srgbClr val="603BA1"/>
                                      </p:to>
                                    </p:animClr>
                                    <p:animClr clrSpc="rgb" dir="cw">
                                      <p:cBhvr>
                                        <p:cTn id="38" dur="1000" autoRev="1" fill="remove"/>
                                        <p:tgtEl>
                                          <p:spTgt spid="8"/>
                                        </p:tgtEl>
                                        <p:attrNameLst>
                                          <p:attrName>fillcolor</p:attrName>
                                        </p:attrNameLst>
                                      </p:cBhvr>
                                      <p:to>
                                        <a:srgbClr val="603BA1"/>
                                      </p:to>
                                    </p:animClr>
                                    <p:set>
                                      <p:cBhvr>
                                        <p:cTn id="39" dur="1000" autoRev="1" fill="remove"/>
                                        <p:tgtEl>
                                          <p:spTgt spid="8"/>
                                        </p:tgtEl>
                                        <p:attrNameLst>
                                          <p:attrName>fill.type</p:attrName>
                                        </p:attrNameLst>
                                      </p:cBhvr>
                                      <p:to>
                                        <p:strVal val="solid"/>
                                      </p:to>
                                    </p:set>
                                    <p:set>
                                      <p:cBhvr>
                                        <p:cTn id="40" dur="1000" autoRev="1" fill="remove"/>
                                        <p:tgtEl>
                                          <p:spTgt spid="8"/>
                                        </p:tgtEl>
                                        <p:attrNameLst>
                                          <p:attrName>fill.on</p:attrName>
                                        </p:attrNameLst>
                                      </p:cBhvr>
                                      <p:to>
                                        <p:strVal val="true"/>
                                      </p:to>
                                    </p:set>
                                  </p:childTnLst>
                                </p:cTn>
                              </p:par>
                              <p:par>
                                <p:cTn id="41" presetID="27" presetClass="emph" presetSubtype="0" repeatCount="2000" fill="remove" grpId="0" nodeType="withEffect">
                                  <p:stCondLst>
                                    <p:cond delay="0"/>
                                  </p:stCondLst>
                                  <p:childTnLst>
                                    <p:animClr clrSpc="rgb" dir="cw">
                                      <p:cBhvr override="childStyle">
                                        <p:cTn id="42" dur="1000" autoRev="1" fill="remove"/>
                                        <p:tgtEl>
                                          <p:spTgt spid="9"/>
                                        </p:tgtEl>
                                        <p:attrNameLst>
                                          <p:attrName>style.color</p:attrName>
                                        </p:attrNameLst>
                                      </p:cBhvr>
                                      <p:to>
                                        <a:srgbClr val="603BA1"/>
                                      </p:to>
                                    </p:animClr>
                                    <p:animClr clrSpc="rgb" dir="cw">
                                      <p:cBhvr>
                                        <p:cTn id="43" dur="1000" autoRev="1" fill="remove"/>
                                        <p:tgtEl>
                                          <p:spTgt spid="9"/>
                                        </p:tgtEl>
                                        <p:attrNameLst>
                                          <p:attrName>fillcolor</p:attrName>
                                        </p:attrNameLst>
                                      </p:cBhvr>
                                      <p:to>
                                        <a:srgbClr val="603BA1"/>
                                      </p:to>
                                    </p:animClr>
                                    <p:set>
                                      <p:cBhvr>
                                        <p:cTn id="44" dur="1000" autoRev="1" fill="remove"/>
                                        <p:tgtEl>
                                          <p:spTgt spid="9"/>
                                        </p:tgtEl>
                                        <p:attrNameLst>
                                          <p:attrName>fill.type</p:attrName>
                                        </p:attrNameLst>
                                      </p:cBhvr>
                                      <p:to>
                                        <p:strVal val="solid"/>
                                      </p:to>
                                    </p:set>
                                    <p:set>
                                      <p:cBhvr>
                                        <p:cTn id="45" dur="1000" autoRev="1" fill="remove"/>
                                        <p:tgtEl>
                                          <p:spTgt spid="9"/>
                                        </p:tgtEl>
                                        <p:attrNameLst>
                                          <p:attrName>fill.on</p:attrName>
                                        </p:attrNameLst>
                                      </p:cBhvr>
                                      <p:to>
                                        <p:strVal val="true"/>
                                      </p:to>
                                    </p:set>
                                  </p:childTnLst>
                                </p:cTn>
                              </p:par>
                              <p:par>
                                <p:cTn id="46" presetID="27" presetClass="emph" presetSubtype="0" repeatCount="2000" fill="remove" grpId="0" nodeType="withEffect">
                                  <p:stCondLst>
                                    <p:cond delay="0"/>
                                  </p:stCondLst>
                                  <p:childTnLst>
                                    <p:animClr clrSpc="rgb" dir="cw">
                                      <p:cBhvr override="childStyle">
                                        <p:cTn id="47" dur="1000" autoRev="1" fill="remove"/>
                                        <p:tgtEl>
                                          <p:spTgt spid="6"/>
                                        </p:tgtEl>
                                        <p:attrNameLst>
                                          <p:attrName>style.color</p:attrName>
                                        </p:attrNameLst>
                                      </p:cBhvr>
                                      <p:to>
                                        <a:srgbClr val="603BA1"/>
                                      </p:to>
                                    </p:animClr>
                                    <p:animClr clrSpc="rgb" dir="cw">
                                      <p:cBhvr>
                                        <p:cTn id="48" dur="1000" autoRev="1" fill="remove"/>
                                        <p:tgtEl>
                                          <p:spTgt spid="6"/>
                                        </p:tgtEl>
                                        <p:attrNameLst>
                                          <p:attrName>fillcolor</p:attrName>
                                        </p:attrNameLst>
                                      </p:cBhvr>
                                      <p:to>
                                        <a:srgbClr val="603BA1"/>
                                      </p:to>
                                    </p:animClr>
                                    <p:set>
                                      <p:cBhvr>
                                        <p:cTn id="49" dur="1000" autoRev="1" fill="remove"/>
                                        <p:tgtEl>
                                          <p:spTgt spid="6"/>
                                        </p:tgtEl>
                                        <p:attrNameLst>
                                          <p:attrName>fill.type</p:attrName>
                                        </p:attrNameLst>
                                      </p:cBhvr>
                                      <p:to>
                                        <p:strVal val="solid"/>
                                      </p:to>
                                    </p:set>
                                    <p:set>
                                      <p:cBhvr>
                                        <p:cTn id="50" dur="1000" autoRev="1" fill="remove"/>
                                        <p:tgtEl>
                                          <p:spTgt spid="6"/>
                                        </p:tgtEl>
                                        <p:attrNameLst>
                                          <p:attrName>fill.on</p:attrName>
                                        </p:attrNameLst>
                                      </p:cBhvr>
                                      <p:to>
                                        <p:strVal val="true"/>
                                      </p:to>
                                    </p:set>
                                  </p:childTnLst>
                                </p:cTn>
                              </p:par>
                              <p:par>
                                <p:cTn id="51" presetID="27" presetClass="emph" presetSubtype="0" repeatCount="2000" fill="remove" grpId="0" nodeType="withEffect">
                                  <p:stCondLst>
                                    <p:cond delay="0"/>
                                  </p:stCondLst>
                                  <p:childTnLst>
                                    <p:animClr clrSpc="rgb" dir="cw">
                                      <p:cBhvr override="childStyle">
                                        <p:cTn id="52" dur="1000" autoRev="1" fill="remove"/>
                                        <p:tgtEl>
                                          <p:spTgt spid="5"/>
                                        </p:tgtEl>
                                        <p:attrNameLst>
                                          <p:attrName>style.color</p:attrName>
                                        </p:attrNameLst>
                                      </p:cBhvr>
                                      <p:to>
                                        <a:srgbClr val="603BA1"/>
                                      </p:to>
                                    </p:animClr>
                                    <p:animClr clrSpc="rgb" dir="cw">
                                      <p:cBhvr>
                                        <p:cTn id="53" dur="1000" autoRev="1" fill="remove"/>
                                        <p:tgtEl>
                                          <p:spTgt spid="5"/>
                                        </p:tgtEl>
                                        <p:attrNameLst>
                                          <p:attrName>fillcolor</p:attrName>
                                        </p:attrNameLst>
                                      </p:cBhvr>
                                      <p:to>
                                        <a:srgbClr val="603BA1"/>
                                      </p:to>
                                    </p:animClr>
                                    <p:set>
                                      <p:cBhvr>
                                        <p:cTn id="54" dur="1000" autoRev="1" fill="remove"/>
                                        <p:tgtEl>
                                          <p:spTgt spid="5"/>
                                        </p:tgtEl>
                                        <p:attrNameLst>
                                          <p:attrName>fill.type</p:attrName>
                                        </p:attrNameLst>
                                      </p:cBhvr>
                                      <p:to>
                                        <p:strVal val="solid"/>
                                      </p:to>
                                    </p:set>
                                    <p:set>
                                      <p:cBhvr>
                                        <p:cTn id="55" dur="10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dirty="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dirty="0">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dirty="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dirty="0">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3"/>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4"/>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7A55F8-B006-4C32-BC3C-1AD6C1EE8975}">
  <ds:schemaRefs>
    <ds:schemaRef ds:uri="http://schemas.microsoft.com/office/2006/metadata/properties"/>
    <ds:schemaRef ds:uri="http://schemas.microsoft.com/office/infopath/2007/PartnerControls"/>
    <ds:schemaRef ds:uri="http://schemas.microsoft.com/sharepoint/v3"/>
    <ds:schemaRef ds:uri="9234c5e2-589e-4687-a098-5c92d6cd93d0"/>
    <ds:schemaRef ds:uri="c317b3b7-5ab7-4b4f-b00d-fe301c6647c6"/>
  </ds:schemaRefs>
</ds:datastoreItem>
</file>

<file path=customXml/itemProps2.xml><?xml version="1.0" encoding="utf-8"?>
<ds:datastoreItem xmlns:ds="http://schemas.openxmlformats.org/officeDocument/2006/customXml" ds:itemID="{04C76773-8674-4B6A-A535-B231BCDF3B05}">
  <ds:schemaRefs>
    <ds:schemaRef ds:uri="http://schemas.microsoft.com/sharepoint/v3/contenttype/forms"/>
  </ds:schemaRefs>
</ds:datastoreItem>
</file>

<file path=customXml/itemProps3.xml><?xml version="1.0" encoding="utf-8"?>
<ds:datastoreItem xmlns:ds="http://schemas.openxmlformats.org/officeDocument/2006/customXml" ds:itemID="{FCD38E89-2B42-4C54-8F96-BED89370D7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34c5e2-589e-4687-a098-5c92d6cd93d0"/>
    <ds:schemaRef ds:uri="c317b3b7-5ab7-4b4f-b00d-fe301c664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4700</Words>
  <Application>Microsoft Macintosh PowerPoint</Application>
  <PresentationFormat>Widescreen</PresentationFormat>
  <Paragraphs>585</Paragraphs>
  <Slides>31</Slides>
  <Notes>29</Notes>
  <HiddenSlides>4</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Display Semilight</vt:lpstr>
      <vt:lpstr>Wingdings</vt: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365 Copilot Options</vt:lpstr>
      <vt:lpstr>Copilot Agents</vt:lpstr>
      <vt:lpstr>Build Agents</vt:lpstr>
      <vt:lpstr>Anatomy of an Agent</vt:lpstr>
      <vt:lpstr>PowerPoint Presentation</vt:lpstr>
      <vt:lpstr>Copilot extensibility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AI do you want to use in your chat experience?</vt:lpstr>
      <vt:lpstr>Where do I start?</vt:lpstr>
      <vt:lpstr>Which AI do you want to use in your chat experience?</vt:lpstr>
      <vt:lpstr>Custom engine agent</vt:lpstr>
      <vt:lpstr>Custom engine agent</vt:lpstr>
      <vt:lpstr>Declarative agent</vt:lpstr>
      <vt:lpstr>Declarative agent with API plugin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2024-09-27T16:02:15Z</dcterms:created>
  <dcterms:modified xsi:type="dcterms:W3CDTF">2024-12-03T02:35:10Z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